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8" r:id="rId2"/>
    <p:sldId id="267" r:id="rId3"/>
    <p:sldId id="270" r:id="rId4"/>
    <p:sldId id="269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4" r:id="rId15"/>
    <p:sldId id="285" r:id="rId16"/>
    <p:sldId id="282" r:id="rId17"/>
    <p:sldId id="280" r:id="rId18"/>
    <p:sldId id="286" r:id="rId19"/>
    <p:sldId id="287" r:id="rId20"/>
    <p:sldId id="302" r:id="rId21"/>
    <p:sldId id="303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304" r:id="rId31"/>
    <p:sldId id="300" r:id="rId32"/>
    <p:sldId id="301" r:id="rId33"/>
    <p:sldId id="298" r:id="rId34"/>
    <p:sldId id="299" r:id="rId35"/>
    <p:sldId id="266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99CC"/>
    <a:srgbClr val="00FF00"/>
    <a:srgbClr val="B6A4F8"/>
    <a:srgbClr val="FFFF00"/>
    <a:srgbClr val="57D3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8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BB320-0212-4948-897E-D3770E6D1D9A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0D3190-56AE-416D-8C0A-6E423F825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Пальчиковая игра ЦВЕТЫ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0D3190-56AE-416D-8C0A-6E423F8253AB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57158" y="285728"/>
            <a:ext cx="8501122" cy="6215106"/>
          </a:xfrm>
          <a:prstGeom prst="roundRect">
            <a:avLst>
              <a:gd name="adj" fmla="val 9106"/>
            </a:avLst>
          </a:prstGeom>
          <a:noFill/>
          <a:ln>
            <a:solidFill>
              <a:srgbClr val="57D3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0_75c96_b715e7d3_XL.jpeg"/>
          <p:cNvPicPr>
            <a:picLocks noChangeAspect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63" t="8363"/>
          <a:stretch>
            <a:fillRect/>
          </a:stretch>
        </p:blipFill>
        <p:spPr>
          <a:xfrm>
            <a:off x="71406" y="71414"/>
            <a:ext cx="2000264" cy="20002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CAFAF-F440-4BEA-83C0-06215780B219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corowina.ucoz.com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86;&#1090;&#1082;&#1088;&#1099;&#1090;&#1086;&#1077;%20&#1074;&#1077;&#1089;&#1085;&#1072;\&#1086;&#1090;&#1082;&#1088;.%20&#1079;&#1072;&#1085;&#1103;&#1090;&#1080;&#1077;%20&#1088;&#1072;&#1079;&#1074;&#1080;&#1090;&#1080;&#1077;%20&#1088;&#1077;&#1095;&#1080;\CHajnaya_filosofiya_-_Vesennyaya_melodiya_prirody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8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6.jpeg"/><Relationship Id="rId9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86;&#1090;&#1082;&#1088;&#1099;&#1090;&#1086;&#1077;%20&#1074;&#1077;&#1089;&#1085;&#1072;\&#1086;&#1090;&#1082;&#1088;.%20&#1079;&#1072;&#1085;&#1103;&#1090;&#1080;&#1077;%20&#1088;&#1072;&#1079;&#1074;&#1080;&#1090;&#1080;&#1077;%20&#1088;&#1077;&#1095;&#1080;\vesennyaya-skazochnaya-muzyka--vesna-v-dushe.mp3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86;&#1090;&#1082;&#1088;&#1099;&#1090;&#1086;&#1077;%20&#1074;&#1077;&#1089;&#1085;&#1072;\&#1086;&#1090;&#1082;&#1088;.%20&#1079;&#1072;&#1085;&#1103;&#1090;&#1080;&#1077;%20&#1088;&#1072;&#1079;&#1074;&#1080;&#1090;&#1080;&#1077;%20&#1088;&#1077;&#1095;&#1080;\Volshebstvo_-_Prevracshenie_(iPleer.fm).mp3" TargetMode="Externa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86;&#1090;&#1082;&#1088;&#1099;&#1090;&#1086;&#1077;%20&#1074;&#1077;&#1089;&#1085;&#1072;\&#1086;&#1090;&#1082;&#1088;.%20&#1079;&#1072;&#1085;&#1103;&#1090;&#1080;&#1077;%20&#1088;&#1072;&#1079;&#1074;&#1080;&#1090;&#1080;&#1077;%20&#1088;&#1077;&#1095;&#1080;\Petr_CHajkovskij_-_Vesna_(xMusic.me).mp3" TargetMode="External"/><Relationship Id="rId4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5656" y="2060848"/>
            <a:ext cx="6624736" cy="2145990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i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7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СОСТАВЛЕНИЕ  РАССКАЗА   О ВЕСНЕ С ОПОРОЙ  НА МНЕМОТАБЛИЦУ».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600" b="1" dirty="0" smtClean="0"/>
              <a:t/>
            </a:r>
            <a:br>
              <a:rPr lang="ru-RU" sz="6600" b="1" dirty="0" smtClean="0"/>
            </a:br>
            <a:endParaRPr lang="ru-RU" sz="6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571481"/>
            <a:ext cx="76438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МДОУ ЦРР № 2 «Радуга Детства»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8024" y="4221088"/>
            <a:ext cx="385762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50000"/>
              </a:lnSpc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Выполнила : </a:t>
            </a:r>
          </a:p>
          <a:p>
            <a:pPr algn="r">
              <a:lnSpc>
                <a:spcPct val="150000"/>
              </a:lnSpc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Савченко Елена Васильевна</a:t>
            </a:r>
          </a:p>
          <a:p>
            <a:pPr algn="r">
              <a:lnSpc>
                <a:spcPct val="150000"/>
              </a:lnSpc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Учитель - логопед</a:t>
            </a:r>
          </a:p>
          <a:p>
            <a:pPr>
              <a:lnSpc>
                <a:spcPct val="150000"/>
              </a:lnSpc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CHajnaya_filosofiya_-_Vesennyaya_melodiya_prirod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 flipV="1">
            <a:off x="142844" y="6000768"/>
            <a:ext cx="561980" cy="56198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68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Нарцисс: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z13522500Q,Narcyz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31840" y="1628800"/>
            <a:ext cx="301966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Мать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- и - </a:t>
            </a: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мачеха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mat-i-machekha-vesna-pervotsve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Одуванчик: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16983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8326" t="6608" r="18123" b="11889"/>
          <a:stretch>
            <a:fillRect/>
          </a:stretch>
        </p:blipFill>
        <p:spPr>
          <a:xfrm>
            <a:off x="611560" y="1772816"/>
            <a:ext cx="3816424" cy="2664296"/>
          </a:xfrm>
        </p:spPr>
      </p:pic>
      <p:pic>
        <p:nvPicPr>
          <p:cNvPr id="5" name="Рисунок 4" descr="oduvanchik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3284984"/>
            <a:ext cx="4176464" cy="32715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oduvanchik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2132856"/>
            <a:ext cx="2538945" cy="19888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21698300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 l="8078" t="8548" r="21914" b="10246"/>
          <a:stretch>
            <a:fillRect/>
          </a:stretch>
        </p:blipFill>
        <p:spPr>
          <a:xfrm>
            <a:off x="179512" y="4257093"/>
            <a:ext cx="2808312" cy="2052227"/>
          </a:xfrm>
        </p:spPr>
      </p:pic>
      <p:pic>
        <p:nvPicPr>
          <p:cNvPr id="5" name="Рисунок 4" descr="artleo.com-3095.jpg"/>
          <p:cNvPicPr>
            <a:picLocks noChangeAspect="1"/>
          </p:cNvPicPr>
          <p:nvPr/>
        </p:nvPicPr>
        <p:blipFill>
          <a:blip r:embed="rId5" cstate="print"/>
          <a:srcRect l="18212" r="17450"/>
          <a:stretch>
            <a:fillRect/>
          </a:stretch>
        </p:blipFill>
        <p:spPr>
          <a:xfrm>
            <a:off x="6084168" y="3861048"/>
            <a:ext cx="2297902" cy="2232248"/>
          </a:xfrm>
          <a:prstGeom prst="rect">
            <a:avLst/>
          </a:prstGeom>
        </p:spPr>
      </p:pic>
      <p:pic>
        <p:nvPicPr>
          <p:cNvPr id="6" name="Рисунок 5" descr="modul-naya-kartina-landy-shi9-1024x76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188640"/>
            <a:ext cx="2496277" cy="1872208"/>
          </a:xfrm>
          <a:prstGeom prst="rect">
            <a:avLst/>
          </a:prstGeom>
        </p:spPr>
      </p:pic>
      <p:pic>
        <p:nvPicPr>
          <p:cNvPr id="7" name="Рисунок 6" descr="Tulips_Closeup_445346.jpg"/>
          <p:cNvPicPr>
            <a:picLocks noChangeAspect="1"/>
          </p:cNvPicPr>
          <p:nvPr/>
        </p:nvPicPr>
        <p:blipFill>
          <a:blip r:embed="rId7" cstate="print"/>
          <a:srcRect l="6921" t="18110" r="36555"/>
          <a:stretch>
            <a:fillRect/>
          </a:stretch>
        </p:blipFill>
        <p:spPr>
          <a:xfrm>
            <a:off x="2987824" y="0"/>
            <a:ext cx="2597599" cy="2636912"/>
          </a:xfrm>
          <a:prstGeom prst="rect">
            <a:avLst/>
          </a:prstGeom>
        </p:spPr>
      </p:pic>
      <p:pic>
        <p:nvPicPr>
          <p:cNvPr id="9" name="Рисунок 8" descr="Pervocvety_57.jpg"/>
          <p:cNvPicPr>
            <a:picLocks noChangeAspect="1"/>
          </p:cNvPicPr>
          <p:nvPr/>
        </p:nvPicPr>
        <p:blipFill>
          <a:blip r:embed="rId8" cstate="print"/>
          <a:srcRect l="12923" t="8401"/>
          <a:stretch>
            <a:fillRect/>
          </a:stretch>
        </p:blipFill>
        <p:spPr>
          <a:xfrm>
            <a:off x="3275856" y="2708920"/>
            <a:ext cx="2372832" cy="3839781"/>
          </a:xfrm>
          <a:prstGeom prst="rect">
            <a:avLst/>
          </a:prstGeom>
        </p:spPr>
      </p:pic>
      <p:pic>
        <p:nvPicPr>
          <p:cNvPr id="10" name="Рисунок 9" descr="mat-i-machekha-vesna-pervotsvet.jpg"/>
          <p:cNvPicPr>
            <a:picLocks noChangeAspect="1"/>
          </p:cNvPicPr>
          <p:nvPr/>
        </p:nvPicPr>
        <p:blipFill>
          <a:blip r:embed="rId9" cstate="print"/>
          <a:srcRect l="20753" t="15642" r="31298" b="7179"/>
          <a:stretch>
            <a:fillRect/>
          </a:stretch>
        </p:blipFill>
        <p:spPr>
          <a:xfrm>
            <a:off x="5724128" y="188640"/>
            <a:ext cx="3419872" cy="309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276872"/>
            <a:ext cx="7848872" cy="1656184"/>
          </a:xfrm>
        </p:spPr>
        <p:txBody>
          <a:bodyPr>
            <a:prstTxWarp prst="textChevronInverted">
              <a:avLst/>
            </a:prstTxWarp>
            <a:normAutofit/>
          </a:bodyPr>
          <a:lstStyle/>
          <a:p>
            <a:r>
              <a:rPr lang="ru-RU" dirty="0" smtClean="0">
                <a:solidFill>
                  <a:srgbClr val="FF00FF"/>
                </a:solidFill>
              </a:rPr>
              <a:t>Игра : «ДОБАВЬ СЛОВЕЧКО»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420888"/>
            <a:ext cx="7344816" cy="1224136"/>
          </a:xfrm>
        </p:spPr>
        <p:txBody>
          <a:bodyPr>
            <a:prstTxWarp prst="textChevronInverted">
              <a:avLst/>
            </a:prstTxWarp>
          </a:bodyPr>
          <a:lstStyle/>
          <a:p>
            <a:r>
              <a:rPr lang="ru-RU" dirty="0" smtClean="0">
                <a:solidFill>
                  <a:srgbClr val="FF00FF"/>
                </a:solidFill>
              </a:rPr>
              <a:t>Игра: «КАКАЯ, КАКОЕ»?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1944216" cy="4450506"/>
          </a:xfrm>
        </p:spPr>
        <p:txBody>
          <a:bodyPr>
            <a:normAutofit fontScale="90000"/>
          </a:bodyPr>
          <a:lstStyle/>
          <a:p>
            <a:pPr algn="l"/>
            <a:r>
              <a:rPr lang="ru-RU" sz="13800" dirty="0" smtClean="0"/>
              <a:t>  </a:t>
            </a:r>
            <a:r>
              <a:rPr lang="ru-RU" sz="287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13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628800"/>
            <a:ext cx="3996655" cy="3635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9900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ru-RU" sz="48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628800"/>
            <a:ext cx="4660937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un-In-The-Sky-Wallpapersgoo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51920" y="2348880"/>
            <a:ext cx="4803241" cy="3196952"/>
          </a:xfrm>
          <a:ln>
            <a:solidFill>
              <a:srgbClr val="B6A4F8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5" name="Прямоугольник 4"/>
          <p:cNvSpPr/>
          <p:nvPr/>
        </p:nvSpPr>
        <p:spPr>
          <a:xfrm>
            <a:off x="1043608" y="1700808"/>
            <a:ext cx="1944216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39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3116"/>
            <a:ext cx="8215370" cy="2143140"/>
          </a:xfrm>
        </p:spPr>
        <p:txBody>
          <a:bodyPr>
            <a:prstTxWarp prst="textWave2">
              <a:avLst/>
            </a:prstTxWarp>
            <a:normAutofit/>
          </a:bodyPr>
          <a:lstStyle/>
          <a:p>
            <a:r>
              <a:rPr lang="ru-RU" sz="1050" dirty="0" smtClean="0">
                <a:solidFill>
                  <a:srgbClr val="FF00FF"/>
                </a:solidFill>
              </a:rPr>
              <a:t>«ФИЗКУЛЬТМИНУТКА»</a:t>
            </a:r>
            <a:endParaRPr lang="ru-RU" sz="1050" dirty="0">
              <a:solidFill>
                <a:srgbClr val="FF00FF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 anchor="ctr">
            <a:normAutofit/>
          </a:bodyPr>
          <a:lstStyle/>
          <a:p>
            <a:pPr>
              <a:buNone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72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Приветствие!</a:t>
            </a:r>
            <a:endParaRPr lang="ru-RU" sz="6600" b="1" dirty="0">
              <a:ln w="10541" cmpd="sng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vesennyaya-skazochnaya-muzyka--vesna-v-dush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696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556792"/>
            <a:ext cx="7632848" cy="3442394"/>
          </a:xfrm>
        </p:spPr>
        <p:txBody>
          <a:bodyPr>
            <a:prstTxWarp prst="textWave2">
              <a:avLst/>
            </a:prstTxWarp>
            <a:normAutofit/>
          </a:bodyPr>
          <a:lstStyle/>
          <a:p>
            <a:r>
              <a:rPr lang="ru-RU" dirty="0" smtClean="0">
                <a:solidFill>
                  <a:srgbClr val="FF00FF"/>
                </a:solidFill>
              </a:rPr>
              <a:t>«Весенняя, </a:t>
            </a:r>
            <a:br>
              <a:rPr lang="ru-RU" dirty="0" smtClean="0">
                <a:solidFill>
                  <a:srgbClr val="FF00FF"/>
                </a:solidFill>
              </a:rPr>
            </a:br>
            <a:r>
              <a:rPr lang="ru-RU" dirty="0" smtClean="0">
                <a:solidFill>
                  <a:srgbClr val="FF00FF"/>
                </a:solidFill>
              </a:rPr>
              <a:t>весеннее,</a:t>
            </a:r>
            <a:br>
              <a:rPr lang="ru-RU" dirty="0" smtClean="0">
                <a:solidFill>
                  <a:srgbClr val="FF00FF"/>
                </a:solidFill>
              </a:rPr>
            </a:br>
            <a:r>
              <a:rPr lang="ru-RU" dirty="0" smtClean="0">
                <a:solidFill>
                  <a:srgbClr val="FF00FF"/>
                </a:solidFill>
              </a:rPr>
              <a:t> весенние» 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92896"/>
            <a:ext cx="8229600" cy="1143000"/>
          </a:xfrm>
        </p:spPr>
        <p:txBody>
          <a:bodyPr>
            <a:prstTxWarp prst="textChevronInverted">
              <a:avLst/>
            </a:prstTxWarp>
          </a:bodyPr>
          <a:lstStyle/>
          <a:p>
            <a:r>
              <a:rPr lang="ru-RU" dirty="0" smtClean="0">
                <a:solidFill>
                  <a:srgbClr val="FF00FF"/>
                </a:solidFill>
              </a:rPr>
              <a:t>Игра «Скажи правильно»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prstTxWarp prst="textChevron">
              <a:avLst/>
            </a:prstTxWarp>
          </a:bodyPr>
          <a:lstStyle/>
          <a:p>
            <a:r>
              <a:rPr lang="ru-RU" dirty="0" smtClean="0">
                <a:solidFill>
                  <a:srgbClr val="FF00FF"/>
                </a:solidFill>
              </a:rPr>
              <a:t>«СОСТАВЬ ПРЕДЛОЖЕНИЕ»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988840"/>
            <a:ext cx="3459262" cy="3128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1772816"/>
            <a:ext cx="5606752" cy="4205064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epositphotos_33943531-stock-photo-icicl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600201"/>
            <a:ext cx="6346800" cy="4231200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molodye-listja-berez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700808"/>
            <a:ext cx="6552728" cy="3982830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ervocvety_5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484784"/>
            <a:ext cx="3042591" cy="4680520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5" name="Рисунок 4" descr="mat-i-machekha-vesna-pervotsvet.jpg"/>
          <p:cNvPicPr>
            <a:picLocks noChangeAspect="1"/>
          </p:cNvPicPr>
          <p:nvPr/>
        </p:nvPicPr>
        <p:blipFill>
          <a:blip r:embed="rId3" cstate="print"/>
          <a:srcRect l="24412" t="12201" r="36213" b="5201"/>
          <a:stretch>
            <a:fillRect/>
          </a:stretch>
        </p:blipFill>
        <p:spPr>
          <a:xfrm>
            <a:off x="4788024" y="1373892"/>
            <a:ext cx="3816424" cy="4503380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vesna4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2060848"/>
            <a:ext cx="7861978" cy="3132212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bc138358433e283ef78990707cc61e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1520" y="1600200"/>
            <a:ext cx="6800960" cy="4525963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4564894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987824" y="908720"/>
            <a:ext cx="2969140" cy="5184576"/>
          </a:xfrm>
        </p:spPr>
      </p:pic>
      <p:pic>
        <p:nvPicPr>
          <p:cNvPr id="7" name="Volshebstvo_-_Prevracshenie_(iPle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490321"/>
            <a:ext cx="6912768" cy="49520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ArchDown">
              <a:avLst/>
            </a:prstTxWarp>
            <a:normAutofit/>
          </a:bodyPr>
          <a:lstStyle/>
          <a:p>
            <a:r>
              <a:rPr lang="ru-RU" sz="5400" dirty="0" smtClean="0">
                <a:solidFill>
                  <a:srgbClr val="FF00FF"/>
                </a:solidFill>
              </a:rPr>
              <a:t>РАССКАЗ О ВЕСНЕ</a:t>
            </a:r>
            <a:endParaRPr lang="ru-RU" sz="5400" dirty="0">
              <a:solidFill>
                <a:srgbClr val="FF00FF"/>
              </a:solidFill>
            </a:endParaRPr>
          </a:p>
        </p:txBody>
      </p:sp>
      <p:pic>
        <p:nvPicPr>
          <p:cNvPr id="4" name="Содержимое 3" descr="Maj02-2009-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844824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/>
          <a:lstStyle/>
          <a:p>
            <a:r>
              <a:rPr lang="ru-RU" b="1" u="sng" dirty="0" smtClean="0">
                <a:solidFill>
                  <a:srgbClr val="7030A0"/>
                </a:solidFill>
              </a:rPr>
              <a:t>Правила:</a:t>
            </a:r>
            <a:endParaRPr lang="ru-RU" b="1" u="sng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0099CC"/>
                </a:solidFill>
              </a:rPr>
              <a:t>Рассказываем слева на право</a:t>
            </a:r>
          </a:p>
          <a:p>
            <a:pPr algn="ctr"/>
            <a:r>
              <a:rPr lang="ru-RU" sz="4800" dirty="0" smtClean="0">
                <a:solidFill>
                  <a:srgbClr val="0099CC"/>
                </a:solidFill>
              </a:rPr>
              <a:t>Каждая карточка- новое предложение</a:t>
            </a:r>
            <a:endParaRPr lang="ru-RU" sz="4800" dirty="0">
              <a:solidFill>
                <a:srgbClr val="0099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ChangeAspect="1"/>
          </p:cNvGraphicFramePr>
          <p:nvPr>
            <p:ph idx="1"/>
          </p:nvPr>
        </p:nvGraphicFramePr>
        <p:xfrm>
          <a:off x="1403648" y="1700808"/>
          <a:ext cx="7453312" cy="4832350"/>
        </p:xfrm>
        <a:graphic>
          <a:graphicData uri="http://schemas.openxmlformats.org/presentationml/2006/ole">
            <p:oleObj spid="_x0000_s1026" name="Документ" r:id="rId3" imgW="7474812" imgH="4846708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Пётр Ильич Чайковский</a:t>
            </a:r>
            <a:endParaRPr lang="ru-RU" dirty="0"/>
          </a:p>
        </p:txBody>
      </p:sp>
      <p:pic>
        <p:nvPicPr>
          <p:cNvPr id="5" name="Petr_CHajkovskij_-_Vesna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142844" y="6357958"/>
            <a:ext cx="304800" cy="304800"/>
          </a:xfrm>
          <a:prstGeom prst="rect">
            <a:avLst/>
          </a:prstGeom>
        </p:spPr>
      </p:pic>
      <p:pic>
        <p:nvPicPr>
          <p:cNvPr id="49154" name="Picture 2" descr="C:\Users\коля\Desktop\scale_1200.jpg"/>
          <p:cNvPicPr>
            <a:picLocks noChangeAspect="1" noChangeArrowheads="1"/>
          </p:cNvPicPr>
          <p:nvPr/>
        </p:nvPicPr>
        <p:blipFill>
          <a:blip r:embed="rId4"/>
          <a:srcRect l="16406" r="17969"/>
          <a:stretch>
            <a:fillRect/>
          </a:stretch>
        </p:blipFill>
        <p:spPr bwMode="auto">
          <a:xfrm>
            <a:off x="1857356" y="1214422"/>
            <a:ext cx="6000792" cy="5148072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4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салю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785794"/>
            <a:ext cx="7358114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wallpapers_219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16632"/>
            <a:ext cx="8784976" cy="658873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1944216" cy="4450506"/>
          </a:xfrm>
        </p:spPr>
        <p:txBody>
          <a:bodyPr>
            <a:normAutofit fontScale="90000"/>
          </a:bodyPr>
          <a:lstStyle/>
          <a:p>
            <a:pPr algn="l"/>
            <a:r>
              <a:rPr lang="ru-RU" sz="13800" dirty="0" smtClean="0"/>
              <a:t>  </a:t>
            </a:r>
            <a:r>
              <a:rPr lang="ru-RU" sz="287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13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628800"/>
            <a:ext cx="3996655" cy="3635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vesna-dlya-detey-detsada-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8553649" cy="6264696"/>
          </a:xfrm>
        </p:spPr>
      </p:pic>
      <p:pic>
        <p:nvPicPr>
          <p:cNvPr id="6" name="Содержимое 3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51228" t="31736" r="25444" b="36277"/>
          <a:stretch>
            <a:fillRect/>
          </a:stretch>
        </p:blipFill>
        <p:spPr bwMode="auto">
          <a:xfrm>
            <a:off x="251520" y="188640"/>
            <a:ext cx="1008112" cy="98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Подснежник</a:t>
            </a:r>
            <a:r>
              <a:rPr lang="ru-RU" sz="6000" b="1" dirty="0" smtClean="0">
                <a:solidFill>
                  <a:srgbClr val="7030A0"/>
                </a:solidFill>
                <a:latin typeface="Monotype Corsiva" pitchFamily="66" charset="0"/>
              </a:rPr>
              <a:t>:</a:t>
            </a:r>
            <a:endParaRPr lang="ru-RU" sz="60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podsnezhniki_zima_sneg_svet_88881_1440x9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628800"/>
            <a:ext cx="7241541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Тюльпан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:</a:t>
            </a:r>
            <a:endParaRPr lang="ru-RU" b="1" dirty="0"/>
          </a:p>
        </p:txBody>
      </p:sp>
      <p:pic>
        <p:nvPicPr>
          <p:cNvPr id="4" name="Содержимое 3" descr="Tulips_Closeup_4453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50848" y="1676241"/>
            <a:ext cx="6242304" cy="43738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Ландыш</a:t>
            </a:r>
            <a:r>
              <a:rPr lang="ru-RU" dirty="0" smtClean="0">
                <a:solidFill>
                  <a:srgbClr val="7030A0"/>
                </a:solidFill>
                <a:latin typeface="Monotype Corsiva" pitchFamily="66" charset="0"/>
              </a:rPr>
              <a:t>:</a:t>
            </a:r>
            <a:endParaRPr lang="ru-RU" dirty="0"/>
          </a:p>
        </p:txBody>
      </p:sp>
      <p:pic>
        <p:nvPicPr>
          <p:cNvPr id="4" name="Содержимое 3" descr="modul-naya-kartina-landy-shi9-1024x7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5096</TotalTime>
  <Words>90</Words>
  <Application>Microsoft Office PowerPoint</Application>
  <PresentationFormat>Экран (4:3)</PresentationFormat>
  <Paragraphs>30</Paragraphs>
  <Slides>35</Slides>
  <Notes>1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7" baseType="lpstr">
      <vt:lpstr>Тема Office</vt:lpstr>
      <vt:lpstr>Документ</vt:lpstr>
      <vt:lpstr>     «СОСТАВЛЕНИЕ  РАССКАЗА   О ВЕСНЕ С ОПОРОЙ  НА МНЕМОТАБЛИЦУ».  </vt:lpstr>
      <vt:lpstr>Слайд 2</vt:lpstr>
      <vt:lpstr>Слайд 3</vt:lpstr>
      <vt:lpstr>Слайд 4</vt:lpstr>
      <vt:lpstr>  ?</vt:lpstr>
      <vt:lpstr>Слайд 6</vt:lpstr>
      <vt:lpstr>Подснежник:</vt:lpstr>
      <vt:lpstr>Тюльпан:</vt:lpstr>
      <vt:lpstr>Ландыш:</vt:lpstr>
      <vt:lpstr>Нарцисс:</vt:lpstr>
      <vt:lpstr>Мать - и - мачеха:</vt:lpstr>
      <vt:lpstr>Одуванчик:</vt:lpstr>
      <vt:lpstr>Слайд 13</vt:lpstr>
      <vt:lpstr>Игра : «ДОБАВЬ СЛОВЕЧКО»</vt:lpstr>
      <vt:lpstr>Игра: «КАКАЯ, КАКОЕ»?</vt:lpstr>
      <vt:lpstr>  ?</vt:lpstr>
      <vt:lpstr>Слайд 17</vt:lpstr>
      <vt:lpstr>Слайд 18</vt:lpstr>
      <vt:lpstr>«ФИЗКУЛЬТМИНУТКА»</vt:lpstr>
      <vt:lpstr>«Весенняя,  весеннее,  весенние» </vt:lpstr>
      <vt:lpstr>Игра «Скажи правильно»</vt:lpstr>
      <vt:lpstr>«СОСТАВЬ ПРЕДЛОЖЕНИЕ»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РАССКАЗ О ВЕСНЕ</vt:lpstr>
      <vt:lpstr>Правила:</vt:lpstr>
      <vt:lpstr>Слайд 33</vt:lpstr>
      <vt:lpstr>Пётр Ильич Чайковский</vt:lpstr>
      <vt:lpstr>Слайд 35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коля</cp:lastModifiedBy>
  <cp:revision>172</cp:revision>
  <dcterms:created xsi:type="dcterms:W3CDTF">2013-01-06T18:32:13Z</dcterms:created>
  <dcterms:modified xsi:type="dcterms:W3CDTF">2021-03-16T19:31:43Z</dcterms:modified>
</cp:coreProperties>
</file>