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1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1008112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ЦРР №2 «Радуга Детства»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568952" cy="4104456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«Скоро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скоро Новый год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Долгополова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новогодних масок</a:t>
            </a:r>
            <a:endParaRPr lang="ru-RU" dirty="0"/>
          </a:p>
        </p:txBody>
      </p:sp>
      <p:pic>
        <p:nvPicPr>
          <p:cNvPr id="4098" name="Picture 2" descr="https://sun9-52.userapi.com/impg/MZXSkGmP7XsYAstl5HTlbDsV4Ax0ctdC7tMbhg/xNGdelR_xYY.jpg?size=1620x2160&amp;quality=95&amp;sign=919de3c8c4eb712fc3feb53dbc1a2c1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821800" cy="3762399"/>
          </a:xfrm>
          <a:prstGeom prst="rect">
            <a:avLst/>
          </a:prstGeom>
          <a:noFill/>
        </p:spPr>
      </p:pic>
      <p:pic>
        <p:nvPicPr>
          <p:cNvPr id="4100" name="Picture 4" descr="https://sun9-18.userapi.com/impg/V4QFwiLET4ZtPdXGFmwr1WgPWrBbJEkheRqndg/S1RzoM226xk.jpg?size=1620x2160&amp;quality=95&amp;sign=70f99f72becb22e664b4636b06dd58e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678925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272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26626" name="Picture 2" descr="https://sun9-14.userapi.com/impg/5fwFFCdqy19f2KEpO60H5lAX26hqhTGt5zoLnA/kZyo_rbK5vo.jpg?size=2560x1920&amp;quality=95&amp;sign=f35b8b48fcdb3f2f167807e29f9c36e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429024" cy="2571768"/>
          </a:xfrm>
          <a:prstGeom prst="rect">
            <a:avLst/>
          </a:prstGeom>
          <a:noFill/>
        </p:spPr>
      </p:pic>
      <p:pic>
        <p:nvPicPr>
          <p:cNvPr id="26628" name="Picture 4" descr="https://sun9-63.userapi.com/impg/7Fi4fKrkXTkP6ATVW9CHF_51l7BfAdLi0bZmKQ/zhIN-3u4WAg.jpg?size=1620x2160&amp;quality=95&amp;sign=92d96399db0b9703a19ed824babea6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2786082" cy="3714776"/>
          </a:xfrm>
          <a:prstGeom prst="rect">
            <a:avLst/>
          </a:prstGeom>
          <a:noFill/>
        </p:spPr>
      </p:pic>
      <p:pic>
        <p:nvPicPr>
          <p:cNvPr id="26630" name="Picture 6" descr="https://sun9-73.userapi.com/impg/KLH7iT8d6UR9ZH590RZ1pUK3tYQbQPf8tc9zKw/fE0ITIRo3Vg.jpg?size=2560x1920&amp;quality=95&amp;sign=b9f2f1582ee163e4c650b8368885a10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Выставка новогодних поделок</a:t>
            </a:r>
            <a:endParaRPr lang="ru-RU" dirty="0"/>
          </a:p>
        </p:txBody>
      </p:sp>
      <p:pic>
        <p:nvPicPr>
          <p:cNvPr id="3" name="Рисунок 2" descr="https://sun9-58.userapi.com/impg/lJ8VnRG0xJDt1Dby9eK_XA1B4vbLMyteBmngLA/FG12zXlHu_4.jpg?size=1620x2160&amp;quality=95&amp;sign=b5609596d5cfd493fdbc8fa8db66ac5b&amp;type=album"/>
          <p:cNvPicPr/>
          <p:nvPr/>
        </p:nvPicPr>
        <p:blipFill>
          <a:blip r:embed="rId2" cstate="print"/>
          <a:srcRect l="30147" r="21746" b="83721"/>
          <a:stretch>
            <a:fillRect/>
          </a:stretch>
        </p:blipFill>
        <p:spPr bwMode="auto">
          <a:xfrm>
            <a:off x="1857356" y="2500306"/>
            <a:ext cx="67246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утренник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373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192688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был успешно реализован, все поставленные задачи были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выполнены.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проекта дети получили новые знания о новогоднем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празднике, 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традициях, главных персонажах. В ходе проекта дети были активными участниками по его реализации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раскрашивали раскраски на новогоднюю тематику, делали аппликацию «Елка», познакомились с новыми играми, научились разгадывать новогодние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познакомились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художественными произведениями: «Новогодние пожелания»; «Тайна Деда Мороза». Смотрели мультфильмы: «Новогодняя сказка»; «Когда зажигаются елки». Принимали участие в оформлении группы, а также детям активно помогали родители, приняв участие в выставке новогодних поделок.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73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424936" cy="2232248"/>
          </a:xfrm>
        </p:spPr>
        <p:txBody>
          <a:bodyPr/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5518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6997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u="sng" dirty="0"/>
              <a:t>Тема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«Скоро, скоро Новый год»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Вид проекта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познавательный, практический, творческий.</a:t>
            </a:r>
            <a:br>
              <a:rPr lang="ru-RU" dirty="0"/>
            </a:br>
            <a:r>
              <a:rPr lang="ru-RU" u="sng" dirty="0"/>
              <a:t>Тип проекта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smtClean="0"/>
              <a:t>краткосрочный.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Срок реализации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smtClean="0"/>
              <a:t>12.12.2024 г. – 28.12.2024 г</a:t>
            </a:r>
            <a:r>
              <a:rPr lang="ru-RU" dirty="0"/>
              <a:t>.</a:t>
            </a:r>
            <a:br>
              <a:rPr lang="ru-RU" dirty="0"/>
            </a:br>
            <a:r>
              <a:rPr lang="ru-RU" u="sng" dirty="0"/>
              <a:t>Участники проекта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воспитатель, дети </a:t>
            </a:r>
            <a:r>
              <a:rPr lang="ru-RU" dirty="0" smtClean="0"/>
              <a:t>группы компенсирующей направленности, </a:t>
            </a:r>
            <a:r>
              <a:rPr lang="ru-RU" dirty="0"/>
              <a:t>родители.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5904656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самый любимый праздник детей - Новый год. Предпраздничная суета, письма Деду Морозу, украшение елки, подарки. Но в результате опроса, проводимого в группе, выяснилось,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знают историю возникновения праздника и его традиций, традиции празднования Нового года в других странах. Поэтому мы решили узнать, как можно больше об этом, а также украсить группу к Новому году. Детям очень сложно чего-то ждать, а тем более ждать праздника. Поэтому, одной из наших задач было сделать это ожидание веселым, приятным и полезным для детей.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2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24936" cy="338437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о новогоднем празднике, традициях празднования Нового года в России и в других странах, о символах Нового года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9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12068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у детей о празднике Новый год, о новогодних обычаях и традициях в разных странах мира;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сознательного изучения детьми истории Нового года;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воображения, внимания, памяти и речи детей;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выставку новогодних поделок совместно с родителями;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позитивный настрой в преддверии новогоднего праздника, развить взаимоотношения детей, умение действовать согласованно, переживать радость от результатов общих усилий и совместной деятельности;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работу с родителями, привлечь их к участию на основе сотрудничества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2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904656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сформированы обширные знания о празднике Новый год, об истории новогоднего Деда Мороза и Снегурочки, о традиции встречи праздника в разных странах;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оформлена выставка новогодних поделок;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предметно пространственная среда в группе способствует изучению традиции Нового Года;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педагоги, дети и их родители активно сотрудничают в процессе проектной деятельности;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группа украшена к Новому году;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и их родителей создано праздничное настроение.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69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Просмотр презентации «Что такое Новый Год?»</a:t>
            </a:r>
            <a:endParaRPr lang="ru-RU" dirty="0"/>
          </a:p>
        </p:txBody>
      </p:sp>
      <p:pic>
        <p:nvPicPr>
          <p:cNvPr id="7170" name="Picture 2" descr="https://sun9-4.userapi.com/impg/0v28L15iyQBh7u4gCUsWUZVVoGsw9nGUzU5vkw/6dnYydesyTQ.jpg?size=2560x1920&amp;quality=95&amp;sign=e87a5a1e26f6c4b467b3f1bde0cee93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643602" cy="423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302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</a:t>
            </a:r>
            <a:br>
              <a:rPr lang="ru-RU" dirty="0" smtClean="0"/>
            </a:br>
            <a:r>
              <a:rPr lang="ru-RU" dirty="0" smtClean="0"/>
              <a:t>«Варежки Деда Мороза»</a:t>
            </a:r>
            <a:endParaRPr lang="ru-RU" dirty="0"/>
          </a:p>
        </p:txBody>
      </p:sp>
      <p:pic>
        <p:nvPicPr>
          <p:cNvPr id="6146" name="Picture 2" descr="https://sun9-14.userapi.com/impg/lsY6eNd2bWdO-PkNfBFU7b17kioTCv1NtD72Tw/e_pCjEv_jHo.jpg?size=1620x2160&amp;quality=95&amp;sign=be5969f05e5f52b13fad6d5bf5f6e58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518189" cy="3357586"/>
          </a:xfrm>
          <a:prstGeom prst="rect">
            <a:avLst/>
          </a:prstGeom>
          <a:noFill/>
        </p:spPr>
      </p:pic>
      <p:pic>
        <p:nvPicPr>
          <p:cNvPr id="6148" name="Picture 4" descr="https://sun9-5.userapi.com/impg/hbxjuJkNxku7EAgUsC9APAQ4rVgKRrl538UVIw/PAOrawOeMeg.jpg?size=1620x2160&amp;quality=95&amp;sign=26bc84e7153e96528a69ab6b024ea6a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00372"/>
            <a:ext cx="2625347" cy="3500462"/>
          </a:xfrm>
          <a:prstGeom prst="rect">
            <a:avLst/>
          </a:prstGeom>
          <a:noFill/>
        </p:spPr>
      </p:pic>
      <p:pic>
        <p:nvPicPr>
          <p:cNvPr id="6152" name="Picture 8" descr="https://sun9-14.userapi.com/impg/4_B1WsDDlQYas1n-OhF1JP5J6dTY9vasEEqYAg/VPHE8y6DiBM.jpg?size=1620x2160&amp;quality=95&amp;sign=83738234a2f7e2cc422d3c38bb6e461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28868"/>
            <a:ext cx="2696784" cy="3595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332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Аппликация</a:t>
            </a:r>
            <a:r>
              <a:rPr lang="ru-RU" sz="2800" dirty="0"/>
              <a:t>: «</a:t>
            </a:r>
            <a:r>
              <a:rPr lang="ru-RU" sz="2800" dirty="0" smtClean="0"/>
              <a:t>Елочка»</a:t>
            </a:r>
            <a:br>
              <a:rPr lang="ru-RU" sz="2800" dirty="0" smtClean="0"/>
            </a:br>
            <a:r>
              <a:rPr lang="ru-RU" sz="2800" dirty="0" smtClean="0"/>
              <a:t>и изготовление гирлянды</a:t>
            </a:r>
            <a:endParaRPr lang="ru-RU" sz="2800" dirty="0"/>
          </a:p>
        </p:txBody>
      </p:sp>
      <p:pic>
        <p:nvPicPr>
          <p:cNvPr id="5122" name="Picture 2" descr="https://sun9-9.userapi.com/impg/0Ngvbu_tbAwlWZsv4pmJDLX-ZfG5_PrItawgow/N9pmA0JcKFM.jpg?size=1620x2160&amp;quality=95&amp;sign=948a6d5bbc41fc84d5361b5f801ceca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732504" cy="3643338"/>
          </a:xfrm>
          <a:prstGeom prst="rect">
            <a:avLst/>
          </a:prstGeom>
          <a:noFill/>
        </p:spPr>
      </p:pic>
      <p:pic>
        <p:nvPicPr>
          <p:cNvPr id="5124" name="Picture 4" descr="https://sun9-56.userapi.com/impg/aRpgBnmtN8zLu-uwW5uPHf1mh9fnp51_DFAa1A/H4UjfqX6YeM.jpg?size=1620x2160&amp;quality=95&amp;sign=3dfcb28f7efe5c7a392858d8ab25737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2571661" cy="3428881"/>
          </a:xfrm>
          <a:prstGeom prst="rect">
            <a:avLst/>
          </a:prstGeom>
          <a:noFill/>
        </p:spPr>
      </p:pic>
      <p:pic>
        <p:nvPicPr>
          <p:cNvPr id="5126" name="Picture 6" descr="https://sun9-77.userapi.com/impg/oh_gofeA90byy7NzTLRuiwFs7o3fFuvRl87J8g/jd7xFhrYySM.jpg?size=720x1280&amp;quality=95&amp;sign=ec99007e5717e1fe29c2f8025bbc18c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28802"/>
            <a:ext cx="2652135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3112367"/>
      </p:ext>
    </p:extLst>
  </p:cSld>
  <p:clrMapOvr>
    <a:masterClrMapping/>
  </p:clrMapOvr>
</p:sld>
</file>

<file path=ppt/theme/theme1.xml><?xml version="1.0" encoding="utf-8"?>
<a:theme xmlns:a="http://schemas.openxmlformats.org/drawingml/2006/main" name="3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новогодними шариками и снежинками</Template>
  <TotalTime>10354</TotalTime>
  <Words>51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3_NY_2010_25112009</vt:lpstr>
      <vt:lpstr>МДОУ ЦРР №2 «Радуга Детства»</vt:lpstr>
      <vt:lpstr>Слайд 2</vt:lpstr>
      <vt:lpstr>Актуальность:  Не секрет, что самый любимый праздник детей - Новый год. Предпраздничная суета, письма Деду Морозу, украшение елки, подарки. Но в результате опроса, проводимого в группе, выяснилось, что дети, мало знают историю возникновения праздника и его традиций, традиции празднования Нового года в других странах. Поэтому мы решили узнать, как можно больше об этом, а также украсить группу к Новому году. Детям очень сложно чего-то ждать, а тем более ждать праздника. Поэтому, одной из наших задач было сделать это ожидание веселым, приятным и полезным для детей. </vt:lpstr>
      <vt:lpstr>Цель проекта:  расширять знания о новогоднем празднике, традициях празднования Нового года в России и в других странах, о символах Нового года  </vt:lpstr>
      <vt:lpstr>Задачи проекта:  - формировать представление у детей о празднике Новый год, о новогодних обычаях и традициях в разных странах мира; - создать условия для сознательного изучения детьми истории Нового года; - способствовать развитию воображения, внимания, памяти и речи детей; - оформить выставку новогодних поделок совместно с родителями; - создать позитивный настрой в преддверии новогоднего праздника, развить взаимоотношения детей, умение действовать согласованно, переживать радость от результатов общих усилий и совместной деятельности; - активизировать работу с родителями, привлечь их к участию на основе сотрудничества </vt:lpstr>
      <vt:lpstr>                                Ожидаемый результат:  - у детей сформированы обширные знания о празднике Новый год, об истории новогоднего Деда Мороза и Снегурочки, о традиции встречи праздника в разных странах; - оформлена выставка новогодних поделок; - предметно пространственная среда в группе способствует изучению традиции Нового Года; - педагоги, дети и их родители активно сотрудничают в процессе проектной деятельности; - группа украшена к Новому году; - у детей и их родителей создано праздничное настроение. </vt:lpstr>
      <vt:lpstr> Просмотр презентации «Что такое Новый Год?»</vt:lpstr>
      <vt:lpstr> Рисование «Варежки Деда Мороза»</vt:lpstr>
      <vt:lpstr> Аппликация: «Елочка» и изготовление гирлянды</vt:lpstr>
      <vt:lpstr>Изготовление новогодних масок</vt:lpstr>
      <vt:lpstr>Информация для родителей</vt:lpstr>
      <vt:lpstr>  Выставка новогодних поделок</vt:lpstr>
      <vt:lpstr>Новогодний утренник</vt:lpstr>
      <vt:lpstr>                                     Заключение Проект был успешно реализован, все поставленные задачи были выполнены. По окончании проекта дети получили новые знания о новогоднем празднике, его традициях, главных персонажах. В ходе проекта дети были активными участниками по его реализации: раскрашивали раскраски на новогоднюю тематику, делали аппликацию «Елка», познакомились с новыми играми, научились разгадывать новогодние загадки, познакомились с художественными произведениями: «Новогодние пожелания»; «Тайна Деда Мороза». Смотрели мультфильмы: «Новогодняя сказка»; «Когда зажигаются елки». Принимали участие в оформлении группы, а также детям активно помогали родители, приняв участие в выставке новогодних поделок.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olga boytsova</dc:creator>
  <dc:description>Корпорация Майкрософт</dc:description>
  <cp:lastModifiedBy>iPC</cp:lastModifiedBy>
  <cp:revision>19</cp:revision>
  <dcterms:created xsi:type="dcterms:W3CDTF">2022-09-10T13:44:00Z</dcterms:created>
  <dcterms:modified xsi:type="dcterms:W3CDTF">2024-12-23T13:23:49Z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TC103899599990</vt:lpwstr>
  </property>
</Properties>
</file>