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99"/>
    <a:srgbClr val="00CCFF"/>
    <a:srgbClr val="6600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597FA8-D211-4292-8B2B-7A33029A0846}" type="doc">
      <dgm:prSet loTypeId="urn:microsoft.com/office/officeart/2005/8/layout/vList6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261CBDA-557E-40F5-B695-E06C01824149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2. Речевой период</a:t>
          </a:r>
        </a:p>
        <a:p>
          <a:r>
            <a: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(от 1 года до 7лет)</a:t>
          </a:r>
          <a:endParaRPr lang="ru-RU" sz="4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CFB035-7D6D-42A0-8232-6FE201C31BD9}" type="parTrans" cxnId="{F7E86C32-9121-4C0C-95F4-0D64458F9853}">
      <dgm:prSet/>
      <dgm:spPr/>
      <dgm:t>
        <a:bodyPr/>
        <a:lstStyle/>
        <a:p>
          <a:endParaRPr lang="ru-RU"/>
        </a:p>
      </dgm:t>
    </dgm:pt>
    <dgm:pt modelId="{0C2C14E5-C2CE-4488-8CA1-BCF4EC3054B6}" type="sibTrans" cxnId="{F7E86C32-9121-4C0C-95F4-0D64458F9853}">
      <dgm:prSet/>
      <dgm:spPr/>
      <dgm:t>
        <a:bodyPr/>
        <a:lstStyle/>
        <a:p>
          <a:endParaRPr lang="ru-RU"/>
        </a:p>
      </dgm:t>
    </dgm:pt>
    <dgm:pt modelId="{6B63E409-DAF9-413C-8E1A-90AC64FC8309}">
      <dgm:prSet phldrT="[Текст]"/>
      <dgm:spPr/>
      <dgm:t>
        <a:bodyPr anchor="ctr"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1-1,5 года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89EF38-A92F-4BD9-8A94-98DEF6309A40}" type="parTrans" cxnId="{D6A81165-B5D5-4F43-A4D2-EE1A155BD650}">
      <dgm:prSet/>
      <dgm:spPr/>
      <dgm:t>
        <a:bodyPr/>
        <a:lstStyle/>
        <a:p>
          <a:endParaRPr lang="ru-RU"/>
        </a:p>
      </dgm:t>
    </dgm:pt>
    <dgm:pt modelId="{2A4FE91D-4B73-426A-BDDB-13D6692C577F}" type="sibTrans" cxnId="{D6A81165-B5D5-4F43-A4D2-EE1A155BD650}">
      <dgm:prSet/>
      <dgm:spPr/>
      <dgm:t>
        <a:bodyPr/>
        <a:lstStyle/>
        <a:p>
          <a:endParaRPr lang="ru-RU"/>
        </a:p>
      </dgm:t>
    </dgm:pt>
    <dgm:pt modelId="{33DE47F7-39B1-4543-8C20-D06FBCCA9F6A}">
      <dgm:prSet phldrT="[Текст]"/>
      <dgm:spPr/>
      <dgm:t>
        <a:bodyPr anchor="ctr"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1,5-2 года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1C38E8-DCA2-4E69-A818-D4476B94602A}" type="parTrans" cxnId="{3B6256BC-F83F-4932-8EFD-8E3F9A913927}">
      <dgm:prSet/>
      <dgm:spPr/>
      <dgm:t>
        <a:bodyPr/>
        <a:lstStyle/>
        <a:p>
          <a:endParaRPr lang="ru-RU"/>
        </a:p>
      </dgm:t>
    </dgm:pt>
    <dgm:pt modelId="{080824F0-CC0C-4654-973D-223D5B4CA740}" type="sibTrans" cxnId="{3B6256BC-F83F-4932-8EFD-8E3F9A913927}">
      <dgm:prSet/>
      <dgm:spPr/>
      <dgm:t>
        <a:bodyPr/>
        <a:lstStyle/>
        <a:p>
          <a:endParaRPr lang="ru-RU"/>
        </a:p>
      </dgm:t>
    </dgm:pt>
    <dgm:pt modelId="{7E73C542-3F17-46D2-94CA-507E08FD25E8}">
      <dgm:prSet custT="1"/>
      <dgm:spPr/>
      <dgm:t>
        <a:bodyPr/>
        <a:lstStyle/>
        <a:p>
          <a:pPr algn="l"/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1. </a:t>
          </a:r>
          <a:r>
            <a:rPr lang="ru-RU" sz="32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Доречевой</a:t>
          </a:r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 период</a:t>
          </a:r>
        </a:p>
        <a:p>
          <a:pPr algn="ctr"/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(от 0-12 мес.)</a:t>
          </a:r>
        </a:p>
        <a:p>
          <a:pPr algn="ctr"/>
          <a:endParaRPr lang="ru-RU" sz="2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8D4DDE-8E02-4206-9767-1F2378A5903C}" type="parTrans" cxnId="{CA373746-0DDA-474C-805C-F8279ABCD95E}">
      <dgm:prSet/>
      <dgm:spPr/>
      <dgm:t>
        <a:bodyPr/>
        <a:lstStyle/>
        <a:p>
          <a:endParaRPr lang="ru-RU"/>
        </a:p>
      </dgm:t>
    </dgm:pt>
    <dgm:pt modelId="{C35D3F9D-403E-4FD1-BB2D-40E12DAEF7EB}" type="sibTrans" cxnId="{CA373746-0DDA-474C-805C-F8279ABCD95E}">
      <dgm:prSet/>
      <dgm:spPr/>
      <dgm:t>
        <a:bodyPr/>
        <a:lstStyle/>
        <a:p>
          <a:endParaRPr lang="ru-RU"/>
        </a:p>
      </dgm:t>
    </dgm:pt>
    <dgm:pt modelId="{C27E9835-D1C8-434C-8CD3-69CA2D00364F}">
      <dgm:prSet custT="1"/>
      <dgm:spPr/>
      <dgm:t>
        <a:bodyPr anchor="ctr"/>
        <a:lstStyle/>
        <a:p>
          <a:pPr algn="ctr"/>
          <a:r>
            <a: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Крик</a:t>
          </a:r>
          <a:endParaRPr lang="ru-RU" sz="4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AD535E-8AD9-4F70-899E-A82EE0E70D66}" type="parTrans" cxnId="{1CA70972-F5A5-4A36-86D3-4DF058A3E21F}">
      <dgm:prSet/>
      <dgm:spPr/>
      <dgm:t>
        <a:bodyPr/>
        <a:lstStyle/>
        <a:p>
          <a:endParaRPr lang="ru-RU"/>
        </a:p>
      </dgm:t>
    </dgm:pt>
    <dgm:pt modelId="{5F2B704F-08B5-41F9-BBA6-117D49C42DA5}" type="sibTrans" cxnId="{1CA70972-F5A5-4A36-86D3-4DF058A3E21F}">
      <dgm:prSet/>
      <dgm:spPr/>
      <dgm:t>
        <a:bodyPr/>
        <a:lstStyle/>
        <a:p>
          <a:endParaRPr lang="ru-RU"/>
        </a:p>
      </dgm:t>
    </dgm:pt>
    <dgm:pt modelId="{BBD6AC5A-54A5-43C9-902C-624436C26440}">
      <dgm:prSet custT="1"/>
      <dgm:spPr/>
      <dgm:t>
        <a:bodyPr anchor="ctr"/>
        <a:lstStyle/>
        <a:p>
          <a:pPr algn="ctr"/>
          <a:r>
            <a:rPr lang="ru-RU" sz="40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Гуление</a:t>
          </a:r>
          <a:endParaRPr lang="ru-RU" sz="4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5217E1-B0E8-4962-8FB9-A33FD69953B3}" type="parTrans" cxnId="{46BECBAB-CAC9-425D-AC72-A22D847A997A}">
      <dgm:prSet/>
      <dgm:spPr/>
      <dgm:t>
        <a:bodyPr/>
        <a:lstStyle/>
        <a:p>
          <a:endParaRPr lang="ru-RU"/>
        </a:p>
      </dgm:t>
    </dgm:pt>
    <dgm:pt modelId="{841BE05E-D38A-4929-B406-260FADA12E93}" type="sibTrans" cxnId="{46BECBAB-CAC9-425D-AC72-A22D847A997A}">
      <dgm:prSet/>
      <dgm:spPr/>
      <dgm:t>
        <a:bodyPr/>
        <a:lstStyle/>
        <a:p>
          <a:endParaRPr lang="ru-RU"/>
        </a:p>
      </dgm:t>
    </dgm:pt>
    <dgm:pt modelId="{7FCD45B2-09C9-41BD-AE0A-B36BC620C970}">
      <dgm:prSet custT="1"/>
      <dgm:spPr/>
      <dgm:t>
        <a:bodyPr anchor="ctr"/>
        <a:lstStyle/>
        <a:p>
          <a:pPr algn="ctr"/>
          <a:r>
            <a: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Лепет</a:t>
          </a:r>
          <a:endParaRPr lang="ru-RU" sz="4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342D74-6E53-4C73-A0CF-AD939EFF9E9B}" type="parTrans" cxnId="{572901D8-05D6-45D5-AFA2-776CAF3A1898}">
      <dgm:prSet/>
      <dgm:spPr/>
      <dgm:t>
        <a:bodyPr/>
        <a:lstStyle/>
        <a:p>
          <a:endParaRPr lang="ru-RU"/>
        </a:p>
      </dgm:t>
    </dgm:pt>
    <dgm:pt modelId="{5AAB5C46-9C0F-4DE6-AFEF-129A02E32697}" type="sibTrans" cxnId="{572901D8-05D6-45D5-AFA2-776CAF3A1898}">
      <dgm:prSet/>
      <dgm:spPr/>
      <dgm:t>
        <a:bodyPr/>
        <a:lstStyle/>
        <a:p>
          <a:endParaRPr lang="ru-RU"/>
        </a:p>
      </dgm:t>
    </dgm:pt>
    <dgm:pt modelId="{5423557E-640E-4530-B262-9433CD740C3B}">
      <dgm:prSet phldrT="[Текст]"/>
      <dgm:spPr/>
      <dgm:t>
        <a:bodyPr anchor="ctr"/>
        <a:lstStyle/>
        <a:p>
          <a:pPr algn="ctr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2-3 года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FC7825-3115-4801-A3E6-5C75ABB11A64}" type="parTrans" cxnId="{36F89C04-7E92-46B9-B01B-867FAD7CA645}">
      <dgm:prSet/>
      <dgm:spPr/>
      <dgm:t>
        <a:bodyPr/>
        <a:lstStyle/>
        <a:p>
          <a:endParaRPr lang="ru-RU"/>
        </a:p>
      </dgm:t>
    </dgm:pt>
    <dgm:pt modelId="{ABAAC9C6-851B-483B-BB50-D743219AA0E1}" type="sibTrans" cxnId="{36F89C04-7E92-46B9-B01B-867FAD7CA645}">
      <dgm:prSet/>
      <dgm:spPr/>
      <dgm:t>
        <a:bodyPr/>
        <a:lstStyle/>
        <a:p>
          <a:endParaRPr lang="ru-RU"/>
        </a:p>
      </dgm:t>
    </dgm:pt>
    <dgm:pt modelId="{3E04C0F0-9A34-4DEA-BB59-1F73108EC917}">
      <dgm:prSet phldrT="[Текст]"/>
      <dgm:spPr/>
      <dgm:t>
        <a:bodyPr anchor="ctr"/>
        <a:lstStyle/>
        <a:p>
          <a:pPr algn="l"/>
          <a:endParaRPr lang="ru-RU" dirty="0">
            <a:solidFill>
              <a:srgbClr val="002060"/>
            </a:solidFill>
          </a:endParaRPr>
        </a:p>
      </dgm:t>
    </dgm:pt>
    <dgm:pt modelId="{8EAA54D8-D1AC-49FF-8000-14855866B18A}" type="parTrans" cxnId="{C07C06E4-CBA8-44D0-82CC-720CA9084B0A}">
      <dgm:prSet/>
      <dgm:spPr/>
      <dgm:t>
        <a:bodyPr/>
        <a:lstStyle/>
        <a:p>
          <a:endParaRPr lang="ru-RU"/>
        </a:p>
      </dgm:t>
    </dgm:pt>
    <dgm:pt modelId="{6F41E795-66E1-4412-9B3B-EDF68676A448}" type="sibTrans" cxnId="{C07C06E4-CBA8-44D0-82CC-720CA9084B0A}">
      <dgm:prSet/>
      <dgm:spPr/>
      <dgm:t>
        <a:bodyPr/>
        <a:lstStyle/>
        <a:p>
          <a:endParaRPr lang="ru-RU"/>
        </a:p>
      </dgm:t>
    </dgm:pt>
    <dgm:pt modelId="{80BE6D4C-CAC4-4B50-9611-904D4C7BF48A}">
      <dgm:prSet phldrT="[Текст]"/>
      <dgm:spPr/>
      <dgm:t>
        <a:bodyPr anchor="ctr"/>
        <a:lstStyle/>
        <a:p>
          <a:pPr algn="ctr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3-4 года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21D60B-4911-4FB8-9BFB-37E5A46C908F}" type="parTrans" cxnId="{E704317B-13F8-4B79-ADC6-2DA8A139E087}">
      <dgm:prSet/>
      <dgm:spPr/>
      <dgm:t>
        <a:bodyPr/>
        <a:lstStyle/>
        <a:p>
          <a:endParaRPr lang="ru-RU"/>
        </a:p>
      </dgm:t>
    </dgm:pt>
    <dgm:pt modelId="{FD87BF9B-B716-4274-B18A-8D0B570A4F05}" type="sibTrans" cxnId="{E704317B-13F8-4B79-ADC6-2DA8A139E087}">
      <dgm:prSet/>
      <dgm:spPr/>
      <dgm:t>
        <a:bodyPr/>
        <a:lstStyle/>
        <a:p>
          <a:endParaRPr lang="ru-RU"/>
        </a:p>
      </dgm:t>
    </dgm:pt>
    <dgm:pt modelId="{05B1ADE3-432B-4A00-886A-571FCCC5DD1E}">
      <dgm:prSet phldrT="[Текст]"/>
      <dgm:spPr/>
      <dgm:t>
        <a:bodyPr anchor="ctr"/>
        <a:lstStyle/>
        <a:p>
          <a:pPr algn="ctr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4-5 лет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DD4938-52ED-46E8-A613-4C0D6FDE8896}" type="parTrans" cxnId="{FD86A154-F1EF-4FB0-AC23-EE6F70DB736B}">
      <dgm:prSet/>
      <dgm:spPr/>
      <dgm:t>
        <a:bodyPr/>
        <a:lstStyle/>
        <a:p>
          <a:endParaRPr lang="ru-RU"/>
        </a:p>
      </dgm:t>
    </dgm:pt>
    <dgm:pt modelId="{58DB426E-4E2E-4DD6-85A8-5A866D48010B}" type="sibTrans" cxnId="{FD86A154-F1EF-4FB0-AC23-EE6F70DB736B}">
      <dgm:prSet/>
      <dgm:spPr/>
      <dgm:t>
        <a:bodyPr/>
        <a:lstStyle/>
        <a:p>
          <a:endParaRPr lang="ru-RU"/>
        </a:p>
      </dgm:t>
    </dgm:pt>
    <dgm:pt modelId="{7F9FF678-1F59-48F6-B8E0-C0101FCFD158}" type="pres">
      <dgm:prSet presAssocID="{88597FA8-D211-4292-8B2B-7A33029A0846}" presName="Name0" presStyleCnt="0">
        <dgm:presLayoutVars>
          <dgm:dir/>
          <dgm:animLvl val="lvl"/>
          <dgm:resizeHandles/>
        </dgm:presLayoutVars>
      </dgm:prSet>
      <dgm:spPr/>
    </dgm:pt>
    <dgm:pt modelId="{C98DF77F-95CC-40E1-BB79-ECBF937DE22C}" type="pres">
      <dgm:prSet presAssocID="{7E73C542-3F17-46D2-94CA-507E08FD25E8}" presName="linNode" presStyleCnt="0"/>
      <dgm:spPr/>
    </dgm:pt>
    <dgm:pt modelId="{603832DF-6C9C-4A80-9AEA-A5DB24FB26E1}" type="pres">
      <dgm:prSet presAssocID="{7E73C542-3F17-46D2-94CA-507E08FD25E8}" presName="parentShp" presStyleLbl="node1" presStyleIdx="0" presStyleCnt="2" custScaleX="222464" custScaleY="102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287F0-307F-4A0C-BD73-C92C1AFEE0E7}" type="pres">
      <dgm:prSet presAssocID="{7E73C542-3F17-46D2-94CA-507E08FD25E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7CF484-965B-472C-8C5D-DEFBC4FB0B2A}" type="pres">
      <dgm:prSet presAssocID="{C35D3F9D-403E-4FD1-BB2D-40E12DAEF7EB}" presName="spacing" presStyleCnt="0"/>
      <dgm:spPr/>
    </dgm:pt>
    <dgm:pt modelId="{4CF30FC8-3A2D-4239-BA06-C295502C3343}" type="pres">
      <dgm:prSet presAssocID="{4261CBDA-557E-40F5-B695-E06C01824149}" presName="linNode" presStyleCnt="0"/>
      <dgm:spPr/>
    </dgm:pt>
    <dgm:pt modelId="{9BC7D4D7-915B-4BF9-9D01-96D06E506469}" type="pres">
      <dgm:prSet presAssocID="{4261CBDA-557E-40F5-B695-E06C01824149}" presName="parentShp" presStyleLbl="node1" presStyleIdx="1" presStyleCnt="2" custScaleX="215844" custScaleY="110822" custLinFactNeighborX="-3473" custLinFactNeighborY="1373">
        <dgm:presLayoutVars>
          <dgm:bulletEnabled val="1"/>
        </dgm:presLayoutVars>
      </dgm:prSet>
      <dgm:spPr/>
    </dgm:pt>
    <dgm:pt modelId="{AF00349D-49F5-451E-8D53-1867AA76F4F3}" type="pres">
      <dgm:prSet presAssocID="{4261CBDA-557E-40F5-B695-E06C0182414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86A154-F1EF-4FB0-AC23-EE6F70DB736B}" srcId="{4261CBDA-557E-40F5-B695-E06C01824149}" destId="{05B1ADE3-432B-4A00-886A-571FCCC5DD1E}" srcOrd="4" destOrd="0" parTransId="{03DD4938-52ED-46E8-A613-4C0D6FDE8896}" sibTransId="{58DB426E-4E2E-4DD6-85A8-5A866D48010B}"/>
    <dgm:cxn modelId="{C07C06E4-CBA8-44D0-82CC-720CA9084B0A}" srcId="{4261CBDA-557E-40F5-B695-E06C01824149}" destId="{3E04C0F0-9A34-4DEA-BB59-1F73108EC917}" srcOrd="5" destOrd="0" parTransId="{8EAA54D8-D1AC-49FF-8000-14855866B18A}" sibTransId="{6F41E795-66E1-4412-9B3B-EDF68676A448}"/>
    <dgm:cxn modelId="{539AFC68-98C1-4136-83A9-FF945226AE27}" type="presOf" srcId="{7E73C542-3F17-46D2-94CA-507E08FD25E8}" destId="{603832DF-6C9C-4A80-9AEA-A5DB24FB26E1}" srcOrd="0" destOrd="0" presId="urn:microsoft.com/office/officeart/2005/8/layout/vList6"/>
    <dgm:cxn modelId="{771BF07A-A8A3-4331-B5CB-72E8A2ECE672}" type="presOf" srcId="{05B1ADE3-432B-4A00-886A-571FCCC5DD1E}" destId="{AF00349D-49F5-451E-8D53-1867AA76F4F3}" srcOrd="0" destOrd="4" presId="urn:microsoft.com/office/officeart/2005/8/layout/vList6"/>
    <dgm:cxn modelId="{E5909674-072D-4C8E-B163-3F296FE50EF0}" type="presOf" srcId="{3E04C0F0-9A34-4DEA-BB59-1F73108EC917}" destId="{AF00349D-49F5-451E-8D53-1867AA76F4F3}" srcOrd="0" destOrd="5" presId="urn:microsoft.com/office/officeart/2005/8/layout/vList6"/>
    <dgm:cxn modelId="{C6A424DA-D33F-479E-933C-A353ED1F208C}" type="presOf" srcId="{6B63E409-DAF9-413C-8E1A-90AC64FC8309}" destId="{AF00349D-49F5-451E-8D53-1867AA76F4F3}" srcOrd="0" destOrd="0" presId="urn:microsoft.com/office/officeart/2005/8/layout/vList6"/>
    <dgm:cxn modelId="{92C54DE9-80B7-4BD1-A1F2-6A048B6FA318}" type="presOf" srcId="{4261CBDA-557E-40F5-B695-E06C01824149}" destId="{9BC7D4D7-915B-4BF9-9D01-96D06E506469}" srcOrd="0" destOrd="0" presId="urn:microsoft.com/office/officeart/2005/8/layout/vList6"/>
    <dgm:cxn modelId="{36F89C04-7E92-46B9-B01B-867FAD7CA645}" srcId="{4261CBDA-557E-40F5-B695-E06C01824149}" destId="{5423557E-640E-4530-B262-9433CD740C3B}" srcOrd="2" destOrd="0" parTransId="{1CFC7825-3115-4801-A3E6-5C75ABB11A64}" sibTransId="{ABAAC9C6-851B-483B-BB50-D743219AA0E1}"/>
    <dgm:cxn modelId="{F7E86C32-9121-4C0C-95F4-0D64458F9853}" srcId="{88597FA8-D211-4292-8B2B-7A33029A0846}" destId="{4261CBDA-557E-40F5-B695-E06C01824149}" srcOrd="1" destOrd="0" parTransId="{63CFB035-7D6D-42A0-8232-6FE201C31BD9}" sibTransId="{0C2C14E5-C2CE-4488-8CA1-BCF4EC3054B6}"/>
    <dgm:cxn modelId="{0BB50A69-BE39-4C07-A65B-0CBD64BBC46A}" type="presOf" srcId="{5423557E-640E-4530-B262-9433CD740C3B}" destId="{AF00349D-49F5-451E-8D53-1867AA76F4F3}" srcOrd="0" destOrd="2" presId="urn:microsoft.com/office/officeart/2005/8/layout/vList6"/>
    <dgm:cxn modelId="{E704317B-13F8-4B79-ADC6-2DA8A139E087}" srcId="{4261CBDA-557E-40F5-B695-E06C01824149}" destId="{80BE6D4C-CAC4-4B50-9611-904D4C7BF48A}" srcOrd="3" destOrd="0" parTransId="{1E21D60B-4911-4FB8-9BFB-37E5A46C908F}" sibTransId="{FD87BF9B-B716-4274-B18A-8D0B570A4F05}"/>
    <dgm:cxn modelId="{5D0DDDF2-CD8B-4C1A-A9FA-5D074C7B1BDD}" type="presOf" srcId="{33DE47F7-39B1-4543-8C20-D06FBCCA9F6A}" destId="{AF00349D-49F5-451E-8D53-1867AA76F4F3}" srcOrd="0" destOrd="1" presId="urn:microsoft.com/office/officeart/2005/8/layout/vList6"/>
    <dgm:cxn modelId="{572901D8-05D6-45D5-AFA2-776CAF3A1898}" srcId="{7E73C542-3F17-46D2-94CA-507E08FD25E8}" destId="{7FCD45B2-09C9-41BD-AE0A-B36BC620C970}" srcOrd="2" destOrd="0" parTransId="{5E342D74-6E53-4C73-A0CF-AD939EFF9E9B}" sibTransId="{5AAB5C46-9C0F-4DE6-AFEF-129A02E32697}"/>
    <dgm:cxn modelId="{1CA70972-F5A5-4A36-86D3-4DF058A3E21F}" srcId="{7E73C542-3F17-46D2-94CA-507E08FD25E8}" destId="{C27E9835-D1C8-434C-8CD3-69CA2D00364F}" srcOrd="0" destOrd="0" parTransId="{CEAD535E-8AD9-4F70-899E-A82EE0E70D66}" sibTransId="{5F2B704F-08B5-41F9-BBA6-117D49C42DA5}"/>
    <dgm:cxn modelId="{CA373746-0DDA-474C-805C-F8279ABCD95E}" srcId="{88597FA8-D211-4292-8B2B-7A33029A0846}" destId="{7E73C542-3F17-46D2-94CA-507E08FD25E8}" srcOrd="0" destOrd="0" parTransId="{4A8D4DDE-8E02-4206-9767-1F2378A5903C}" sibTransId="{C35D3F9D-403E-4FD1-BB2D-40E12DAEF7EB}"/>
    <dgm:cxn modelId="{05CF9CA4-47E6-4E15-9988-49B521F61730}" type="presOf" srcId="{88597FA8-D211-4292-8B2B-7A33029A0846}" destId="{7F9FF678-1F59-48F6-B8E0-C0101FCFD158}" srcOrd="0" destOrd="0" presId="urn:microsoft.com/office/officeart/2005/8/layout/vList6"/>
    <dgm:cxn modelId="{C065DF6D-70B4-462D-A384-9F397D770B78}" type="presOf" srcId="{BBD6AC5A-54A5-43C9-902C-624436C26440}" destId="{B8B287F0-307F-4A0C-BD73-C92C1AFEE0E7}" srcOrd="0" destOrd="1" presId="urn:microsoft.com/office/officeart/2005/8/layout/vList6"/>
    <dgm:cxn modelId="{88ECD080-43E3-4A50-BD42-7FBAABEEF06D}" type="presOf" srcId="{C27E9835-D1C8-434C-8CD3-69CA2D00364F}" destId="{B8B287F0-307F-4A0C-BD73-C92C1AFEE0E7}" srcOrd="0" destOrd="0" presId="urn:microsoft.com/office/officeart/2005/8/layout/vList6"/>
    <dgm:cxn modelId="{3B6256BC-F83F-4932-8EFD-8E3F9A913927}" srcId="{4261CBDA-557E-40F5-B695-E06C01824149}" destId="{33DE47F7-39B1-4543-8C20-D06FBCCA9F6A}" srcOrd="1" destOrd="0" parTransId="{2F1C38E8-DCA2-4E69-A818-D4476B94602A}" sibTransId="{080824F0-CC0C-4654-973D-223D5B4CA740}"/>
    <dgm:cxn modelId="{D433DE92-69C5-4FED-9EE0-F41113A8A341}" type="presOf" srcId="{7FCD45B2-09C9-41BD-AE0A-B36BC620C970}" destId="{B8B287F0-307F-4A0C-BD73-C92C1AFEE0E7}" srcOrd="0" destOrd="2" presId="urn:microsoft.com/office/officeart/2005/8/layout/vList6"/>
    <dgm:cxn modelId="{A4BEED72-E188-426F-B008-664BB16D4773}" type="presOf" srcId="{80BE6D4C-CAC4-4B50-9611-904D4C7BF48A}" destId="{AF00349D-49F5-451E-8D53-1867AA76F4F3}" srcOrd="0" destOrd="3" presId="urn:microsoft.com/office/officeart/2005/8/layout/vList6"/>
    <dgm:cxn modelId="{D6A81165-B5D5-4F43-A4D2-EE1A155BD650}" srcId="{4261CBDA-557E-40F5-B695-E06C01824149}" destId="{6B63E409-DAF9-413C-8E1A-90AC64FC8309}" srcOrd="0" destOrd="0" parTransId="{5989EF38-A92F-4BD9-8A94-98DEF6309A40}" sibTransId="{2A4FE91D-4B73-426A-BDDB-13D6692C577F}"/>
    <dgm:cxn modelId="{46BECBAB-CAC9-425D-AC72-A22D847A997A}" srcId="{7E73C542-3F17-46D2-94CA-507E08FD25E8}" destId="{BBD6AC5A-54A5-43C9-902C-624436C26440}" srcOrd="1" destOrd="0" parTransId="{0E5217E1-B0E8-4962-8FB9-A33FD69953B3}" sibTransId="{841BE05E-D38A-4929-B406-260FADA12E93}"/>
    <dgm:cxn modelId="{381F18CA-ABDC-407E-B027-344DE3ACB4DC}" type="presParOf" srcId="{7F9FF678-1F59-48F6-B8E0-C0101FCFD158}" destId="{C98DF77F-95CC-40E1-BB79-ECBF937DE22C}" srcOrd="0" destOrd="0" presId="urn:microsoft.com/office/officeart/2005/8/layout/vList6"/>
    <dgm:cxn modelId="{6B2579A0-982A-4781-8FDD-27AD04BF9A3E}" type="presParOf" srcId="{C98DF77F-95CC-40E1-BB79-ECBF937DE22C}" destId="{603832DF-6C9C-4A80-9AEA-A5DB24FB26E1}" srcOrd="0" destOrd="0" presId="urn:microsoft.com/office/officeart/2005/8/layout/vList6"/>
    <dgm:cxn modelId="{211CB76E-FB46-4368-9C96-55A9EB871953}" type="presParOf" srcId="{C98DF77F-95CC-40E1-BB79-ECBF937DE22C}" destId="{B8B287F0-307F-4A0C-BD73-C92C1AFEE0E7}" srcOrd="1" destOrd="0" presId="urn:microsoft.com/office/officeart/2005/8/layout/vList6"/>
    <dgm:cxn modelId="{7A0321F7-17A8-48AE-928C-FE4D99BFA9AB}" type="presParOf" srcId="{7F9FF678-1F59-48F6-B8E0-C0101FCFD158}" destId="{077CF484-965B-472C-8C5D-DEFBC4FB0B2A}" srcOrd="1" destOrd="0" presId="urn:microsoft.com/office/officeart/2005/8/layout/vList6"/>
    <dgm:cxn modelId="{5CDFDB58-E5AA-4ACC-BD8F-3B4358452497}" type="presParOf" srcId="{7F9FF678-1F59-48F6-B8E0-C0101FCFD158}" destId="{4CF30FC8-3A2D-4239-BA06-C295502C3343}" srcOrd="2" destOrd="0" presId="urn:microsoft.com/office/officeart/2005/8/layout/vList6"/>
    <dgm:cxn modelId="{3B9DE252-C221-4427-9BDE-F560FCA33D55}" type="presParOf" srcId="{4CF30FC8-3A2D-4239-BA06-C295502C3343}" destId="{9BC7D4D7-915B-4BF9-9D01-96D06E506469}" srcOrd="0" destOrd="0" presId="urn:microsoft.com/office/officeart/2005/8/layout/vList6"/>
    <dgm:cxn modelId="{0382B5F4-7631-4068-8A73-BC6F9FA29E8C}" type="presParOf" srcId="{4CF30FC8-3A2D-4239-BA06-C295502C3343}" destId="{AF00349D-49F5-451E-8D53-1867AA76F4F3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DB18F-887C-4E9F-97F0-F6572C860F32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D424B-961E-44BE-AC1C-C848A3EA40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ормы развития речи от 0 до 3 ле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214950"/>
            <a:ext cx="9144000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ИГРЫ 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И УПРАЖНЕНИЯ ДЛЯ РАЗВИТИЯ РЕЧИ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ДЕТЕЙ </a:t>
            </a:r>
            <a:b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</a:b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2-3 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ЛЕТ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8824" y="0"/>
            <a:ext cx="6915176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spc="-300" dirty="0" smtClean="0">
                <a:solidFill>
                  <a:schemeClr val="tx2">
                    <a:lumMod val="50000"/>
                  </a:schemeClr>
                </a:solidFill>
                <a:cs typeface="Microsoft New Tai Lue" pitchFamily="34" charset="0"/>
              </a:rPr>
              <a:t>Подготовила:</a:t>
            </a:r>
          </a:p>
          <a:p>
            <a:pPr algn="r"/>
            <a:r>
              <a:rPr lang="ru-RU" b="1" spc="-300" dirty="0" smtClean="0">
                <a:solidFill>
                  <a:schemeClr val="tx2">
                    <a:lumMod val="50000"/>
                  </a:schemeClr>
                </a:solidFill>
                <a:cs typeface="Microsoft New Tai Lue" pitchFamily="34" charset="0"/>
              </a:rPr>
              <a:t> учитель –логопед </a:t>
            </a:r>
          </a:p>
          <a:p>
            <a:pPr algn="r"/>
            <a:r>
              <a:rPr lang="ru-RU" b="1" spc="-300" dirty="0" smtClean="0">
                <a:solidFill>
                  <a:schemeClr val="tx2">
                    <a:lumMod val="50000"/>
                  </a:schemeClr>
                </a:solidFill>
                <a:cs typeface="Microsoft New Tai Lue" pitchFamily="34" charset="0"/>
              </a:rPr>
              <a:t>Савченко </a:t>
            </a:r>
          </a:p>
          <a:p>
            <a:pPr algn="r"/>
            <a:r>
              <a:rPr lang="ru-RU" b="1" spc="-300" dirty="0" smtClean="0">
                <a:solidFill>
                  <a:schemeClr val="tx2">
                    <a:lumMod val="50000"/>
                  </a:schemeClr>
                </a:solidFill>
                <a:cs typeface="Microsoft New Tai Lue" pitchFamily="34" charset="0"/>
              </a:rPr>
              <a:t>Елена Васильевна</a:t>
            </a:r>
            <a:endParaRPr lang="ru-RU" b="1" spc="-300" dirty="0">
              <a:solidFill>
                <a:schemeClr val="tx2">
                  <a:lumMod val="50000"/>
                </a:schemeClr>
              </a:solidFill>
              <a:cs typeface="Microsoft New Tai Lu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rcRect t="23943" r="50781"/>
          <a:stretch>
            <a:fillRect/>
          </a:stretch>
        </p:blipFill>
        <p:spPr>
          <a:xfrm>
            <a:off x="0" y="1643050"/>
            <a:ext cx="4500562" cy="5219272"/>
          </a:xfr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64"/>
          </a:xfrm>
          <a:ln w="28575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cs typeface="Microsoft New Tai Lue" pitchFamily="34" charset="0"/>
              </a:rPr>
              <a:t> </a:t>
            </a:r>
            <a:r>
              <a:rPr lang="ru-RU" b="1" dirty="0">
                <a:cs typeface="Microsoft New Tai Lue" pitchFamily="34" charset="0"/>
              </a:rPr>
              <a:t>ПОКАЗАТЕЛИ РЕЧЕВОГО РАЗВИТИЯ </a:t>
            </a:r>
            <a:r>
              <a:rPr lang="ru-RU" b="1" dirty="0" smtClean="0">
                <a:cs typeface="Microsoft New Tai Lue" pitchFamily="34" charset="0"/>
              </a:rPr>
              <a:t/>
            </a:r>
            <a:br>
              <a:rPr lang="ru-RU" b="1" dirty="0" smtClean="0">
                <a:cs typeface="Microsoft New Tai Lue" pitchFamily="34" charset="0"/>
              </a:rPr>
            </a:br>
            <a:r>
              <a:rPr lang="ru-RU" b="1" dirty="0" smtClean="0">
                <a:cs typeface="Microsoft New Tai Lue" pitchFamily="34" charset="0"/>
              </a:rPr>
              <a:t>У </a:t>
            </a:r>
            <a:r>
              <a:rPr lang="ru-RU" b="1" dirty="0">
                <a:cs typeface="Microsoft New Tai Lue" pitchFamily="34" charset="0"/>
              </a:rPr>
              <a:t>ДЕТЕЙ</a:t>
            </a:r>
            <a:r>
              <a:rPr lang="ru-RU" dirty="0">
                <a:cs typeface="Microsoft New Tai Lue" pitchFamily="34" charset="0"/>
              </a:rPr>
              <a:t/>
            </a:r>
            <a:br>
              <a:rPr lang="ru-RU" dirty="0">
                <a:cs typeface="Microsoft New Tai Lue" pitchFamily="34" charset="0"/>
              </a:rPr>
            </a:br>
            <a:endParaRPr lang="ru-RU" dirty="0">
              <a:cs typeface="Microsoft New Tai Lue" pitchFamily="34" charset="0"/>
            </a:endParaRPr>
          </a:p>
        </p:txBody>
      </p:sp>
      <p:pic>
        <p:nvPicPr>
          <p:cNvPr id="1026" name="Picture 2" descr="C:\Users\коля\Desktop\unnamed.jpg"/>
          <p:cNvPicPr>
            <a:picLocks noChangeAspect="1" noChangeArrowheads="1"/>
          </p:cNvPicPr>
          <p:nvPr/>
        </p:nvPicPr>
        <p:blipFill>
          <a:blip r:embed="rId3"/>
          <a:srcRect l="2551" t="7653" r="4337" b="6888"/>
          <a:stretch>
            <a:fillRect/>
          </a:stretch>
        </p:blipFill>
        <p:spPr bwMode="auto">
          <a:xfrm>
            <a:off x="4707411" y="2285992"/>
            <a:ext cx="4436589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Классификация речевых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нарушений: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Гриншпуна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Бориса Моисеевича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144000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spc="3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упражнения </a:t>
            </a:r>
            <a:br>
              <a:rPr lang="ru-RU" b="1" i="1" spc="3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pc="3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речи</a:t>
            </a:r>
            <a:endParaRPr lang="ru-RU" i="1" spc="300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3333FF"/>
                </a:solidFill>
              </a:rPr>
              <a:t>1</a:t>
            </a:r>
            <a:r>
              <a:rPr lang="ru-RU" sz="2800" b="1" dirty="0">
                <a:solidFill>
                  <a:srgbClr val="3333FF"/>
                </a:solidFill>
              </a:rPr>
              <a:t>. Пальчиковые и жестовые игры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2. Сенсорные игры на развитие мелкой моторики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3. Артикуляционные упражнения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4. Игра «Кто в домике живет»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5. Стишки, побуждающие к произнесению звуков и слов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6. Дыхательная </a:t>
            </a:r>
            <a:r>
              <a:rPr lang="ru-RU" sz="2800" b="1" dirty="0" smtClean="0">
                <a:solidFill>
                  <a:srgbClr val="3333FF"/>
                </a:solidFill>
              </a:rPr>
              <a:t>гимнастика (примерно </a:t>
            </a:r>
            <a:r>
              <a:rPr lang="ru-RU" sz="2800" b="1" dirty="0">
                <a:solidFill>
                  <a:srgbClr val="3333FF"/>
                </a:solidFill>
              </a:rPr>
              <a:t>с 1,5 лет</a:t>
            </a:r>
            <a:r>
              <a:rPr lang="ru-RU" sz="2800" b="1" dirty="0" smtClean="0">
                <a:solidFill>
                  <a:srgbClr val="3333FF"/>
                </a:solidFill>
              </a:rPr>
              <a:t>)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7. Чтение книг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9. Просмотр </a:t>
            </a:r>
            <a:r>
              <a:rPr lang="ru-RU" sz="2800" b="1" dirty="0" smtClean="0">
                <a:solidFill>
                  <a:srgbClr val="3333FF"/>
                </a:solidFill>
              </a:rPr>
              <a:t>карточек, картинок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3333FF"/>
                </a:solidFill>
              </a:rPr>
              <a:t>10. Постоянно разговаривайте с </a:t>
            </a:r>
            <a:r>
              <a:rPr lang="ru-RU" sz="2800" b="1" dirty="0" smtClean="0">
                <a:solidFill>
                  <a:srgbClr val="3333FF"/>
                </a:solidFill>
              </a:rPr>
              <a:t>ребёнком</a:t>
            </a:r>
            <a:r>
              <a:rPr lang="ru-RU" sz="2800" b="1" dirty="0">
                <a:solidFill>
                  <a:srgbClr val="3333FF"/>
                </a:solidFill>
              </a:rPr>
              <a:t>!</a:t>
            </a:r>
            <a:endParaRPr lang="ru-RU" sz="2800" dirty="0">
              <a:solidFill>
                <a:srgbClr val="3333FF"/>
              </a:solidFill>
            </a:endParaRPr>
          </a:p>
          <a:p>
            <a:pPr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424749"/>
            <a:ext cx="9144001" cy="543325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124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ИГРЫ И УПРАЖНЕНИЯ ДЛЯ РАЗВИТИЯ РЕЧИ ДЕТЕЙ  2-3 ЛЕТ </vt:lpstr>
      <vt:lpstr>  ПОКАЗАТЕЛИ РЕЧЕВОГО РАЗВИТИЯ  У ДЕТЕЙ </vt:lpstr>
      <vt:lpstr>Классификация речевых нарушений:  Гриншпуна Бориса Моисеевича</vt:lpstr>
      <vt:lpstr>Игры и упражнения  для развития речи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ДЛЯ РАЗВИТИЯ РЕЧИ ДЕТЕЙ  2-3 ЛЕТ</dc:title>
  <dc:creator>коля</dc:creator>
  <cp:lastModifiedBy>коля</cp:lastModifiedBy>
  <cp:revision>13</cp:revision>
  <dcterms:created xsi:type="dcterms:W3CDTF">2020-12-22T13:00:32Z</dcterms:created>
  <dcterms:modified xsi:type="dcterms:W3CDTF">2020-12-22T14:57:18Z</dcterms:modified>
</cp:coreProperties>
</file>