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72" r:id="rId2"/>
    <p:sldId id="309" r:id="rId3"/>
    <p:sldId id="306" r:id="rId4"/>
    <p:sldId id="311" r:id="rId5"/>
    <p:sldId id="312" r:id="rId6"/>
    <p:sldId id="313" r:id="rId7"/>
    <p:sldId id="314" r:id="rId8"/>
    <p:sldId id="315" r:id="rId9"/>
    <p:sldId id="316" r:id="rId10"/>
    <p:sldId id="318" r:id="rId11"/>
    <p:sldId id="319" r:id="rId12"/>
    <p:sldId id="320" r:id="rId13"/>
    <p:sldId id="321" r:id="rId14"/>
    <p:sldId id="322" r:id="rId15"/>
    <p:sldId id="323" r:id="rId16"/>
    <p:sldId id="298" r:id="rId17"/>
  </p:sldIdLst>
  <p:sldSz cx="9144000" cy="5715000" type="screen16x1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C25"/>
    <a:srgbClr val="006666"/>
    <a:srgbClr val="EEEEEE"/>
    <a:srgbClr val="004A5E"/>
    <a:srgbClr val="4C7FB9"/>
    <a:srgbClr val="3B3735"/>
    <a:srgbClr val="04819E"/>
    <a:srgbClr val="00AF64"/>
    <a:srgbClr val="60B9CE"/>
    <a:srgbClr val="004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6270" autoAdjust="0"/>
  </p:normalViewPr>
  <p:slideViewPr>
    <p:cSldViewPr>
      <p:cViewPr varScale="1">
        <p:scale>
          <a:sx n="84" d="100"/>
          <a:sy n="84" d="100"/>
        </p:scale>
        <p:origin x="1188" y="78"/>
      </p:cViewPr>
      <p:guideLst>
        <p:guide orient="horz" pos="1620"/>
        <p:guide pos="2880"/>
        <p:guide orient="horz"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6;&#1072;&#1073;&#1086;&#1090;&#1072;\&#1048;&#1058;%202.0\!&#1047;&#1040;&#1044;&#1040;&#1063;&#1048;%20&#1055;&#1054;%20&#1057;&#1054;&#1058;&#1056;&#1059;&#1044;&#1053;&#1048;&#1050;&#1040;&#1052;\&#1055;&#1096;&#1077;&#1085;&#1080;&#1095;&#1085;&#1099;&#1081;\&#1044;&#1072;&#1096;&#1072;%20&#1056;&#1072;&#1073;&#1086;&#1090;&#1072;\&#1060;-54-18\!!!!!!!!%20&#1054;&#1090;&#1095;&#1077;&#1090;\I.6\&#1075;&#1088;&#1072;&#1092;&#1080;&#1082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83;&#1080;&#1085;&#1072;\AppData\Roaming\druid\downloads\ReportListWithCommissionMembersVotes%20(7)%20-%20&#1082;&#1086;&#1087;&#1080;&#1103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Лист1!$A$1:$A$7</c:f>
              <c:strCache>
                <c:ptCount val="7"/>
                <c:pt idx="0">
                  <c:v>Общее образование</c:v>
                </c:pt>
                <c:pt idx="1">
                  <c:v>Дошкольное образование </c:v>
                </c:pt>
                <c:pt idx="2">
                  <c:v>Дополнительное образование детей и взрослых</c:v>
                </c:pt>
                <c:pt idx="3">
                  <c:v>Профессиональное образование </c:v>
                </c:pt>
                <c:pt idx="4">
                  <c:v>Высшее образование </c:v>
                </c:pt>
                <c:pt idx="5">
                  <c:v>Дополнительное профессиональное образование</c:v>
                </c:pt>
                <c:pt idx="6">
                  <c:v>Прочие организации </c:v>
                </c:pt>
              </c:strCache>
            </c:strRef>
          </c:cat>
          <c:val>
            <c:numRef>
              <c:f>Лист1!$B$1:$B$7</c:f>
              <c:numCache>
                <c:formatCode>General</c:formatCode>
                <c:ptCount val="7"/>
                <c:pt idx="0">
                  <c:v>42</c:v>
                </c:pt>
                <c:pt idx="1">
                  <c:v>4</c:v>
                </c:pt>
                <c:pt idx="2">
                  <c:v>29</c:v>
                </c:pt>
                <c:pt idx="3">
                  <c:v>6</c:v>
                </c:pt>
                <c:pt idx="4">
                  <c:v>38</c:v>
                </c:pt>
                <c:pt idx="5">
                  <c:v>16</c:v>
                </c:pt>
                <c:pt idx="6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3173120"/>
        <c:axId val="273174296"/>
      </c:barChart>
      <c:catAx>
        <c:axId val="27317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174296"/>
        <c:crosses val="autoZero"/>
        <c:auto val="1"/>
        <c:lblAlgn val="ctr"/>
        <c:lblOffset val="100"/>
        <c:noMultiLvlLbl val="0"/>
      </c:catAx>
      <c:valAx>
        <c:axId val="273174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17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Тематизм!$A$18:$A$32</c:f>
              <c:strCache>
                <c:ptCount val="15"/>
                <c:pt idx="0">
                  <c:v>1. - </c:v>
                </c:pt>
                <c:pt idx="1">
                  <c:v>2. - </c:v>
                </c:pt>
                <c:pt idx="2">
                  <c:v>3. - </c:v>
                </c:pt>
                <c:pt idx="3">
                  <c:v>4. - </c:v>
                </c:pt>
                <c:pt idx="4">
                  <c:v>5. - </c:v>
                </c:pt>
                <c:pt idx="5">
                  <c:v>6. - </c:v>
                </c:pt>
                <c:pt idx="6">
                  <c:v>7. - </c:v>
                </c:pt>
                <c:pt idx="7">
                  <c:v>8. - </c:v>
                </c:pt>
                <c:pt idx="8">
                  <c:v>9. - </c:v>
                </c:pt>
                <c:pt idx="9">
                  <c:v>10. - </c:v>
                </c:pt>
                <c:pt idx="10">
                  <c:v>11. - </c:v>
                </c:pt>
                <c:pt idx="11">
                  <c:v>12. - </c:v>
                </c:pt>
                <c:pt idx="12">
                  <c:v>13. - </c:v>
                </c:pt>
                <c:pt idx="13">
                  <c:v>14. - </c:v>
                </c:pt>
                <c:pt idx="14">
                  <c:v>15. - </c:v>
                </c:pt>
              </c:strCache>
            </c:strRef>
          </c:cat>
          <c:val>
            <c:numRef>
              <c:f>Тематизм!$B$18:$B$32</c:f>
              <c:numCache>
                <c:formatCode>General</c:formatCode>
                <c:ptCount val="15"/>
                <c:pt idx="0">
                  <c:v>68</c:v>
                </c:pt>
                <c:pt idx="1">
                  <c:v>17</c:v>
                </c:pt>
                <c:pt idx="2">
                  <c:v>10</c:v>
                </c:pt>
                <c:pt idx="3">
                  <c:v>8</c:v>
                </c:pt>
                <c:pt idx="4">
                  <c:v>8</c:v>
                </c:pt>
                <c:pt idx="5">
                  <c:v>6</c:v>
                </c:pt>
                <c:pt idx="6">
                  <c:v>5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728583638112931"/>
          <c:y val="2.8817041220729804E-2"/>
          <c:w val="4.4461796218268318E-2"/>
          <c:h val="0.81552029445876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85843030583218E-2"/>
          <c:y val="4.9208099558596348E-2"/>
          <c:w val="0.93425327293383176"/>
          <c:h val="0.83599325897465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ВО</c:v>
                </c:pt>
                <c:pt idx="1">
                  <c:v>ДПО</c:v>
                </c:pt>
                <c:pt idx="2">
                  <c:v>Доп. обр. детей</c:v>
                </c:pt>
                <c:pt idx="3">
                  <c:v>ОО</c:v>
                </c:pt>
                <c:pt idx="4">
                  <c:v>ДО</c:v>
                </c:pt>
                <c:pt idx="5">
                  <c:v>СПО</c:v>
                </c:pt>
                <c:pt idx="6">
                  <c:v>Иные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60-4AF7-AC59-91B5F071A8D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7998920"/>
        <c:axId val="357999704"/>
      </c:barChart>
      <c:catAx>
        <c:axId val="35799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999704"/>
        <c:crosses val="autoZero"/>
        <c:auto val="1"/>
        <c:lblAlgn val="ctr"/>
        <c:lblOffset val="100"/>
        <c:noMultiLvlLbl val="0"/>
      </c:catAx>
      <c:valAx>
        <c:axId val="35799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7998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E5044-AB03-4C1B-A864-B1E87D76D28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4CD767-30F7-4CAA-80CD-F36BF613FD56}">
      <dgm:prSet phldrT="[Текст]"/>
      <dgm:spPr/>
      <dgm:t>
        <a:bodyPr/>
        <a:lstStyle/>
        <a:p>
          <a:r>
            <a:rPr lang="ru-RU" dirty="0" smtClean="0"/>
            <a:t>Модели </a:t>
          </a:r>
          <a:r>
            <a:rPr lang="ru-RU" dirty="0" smtClean="0"/>
            <a:t>подготовки работников образования под педагогические профессии будущего</a:t>
          </a:r>
          <a:endParaRPr lang="ru-RU" dirty="0"/>
        </a:p>
      </dgm:t>
    </dgm:pt>
    <dgm:pt modelId="{D43AC4E0-6DF1-40BC-AC84-DCEC099C9D0E}" type="parTrans" cxnId="{1CA14D0D-90EF-482D-A494-A32455E482DA}">
      <dgm:prSet/>
      <dgm:spPr/>
      <dgm:t>
        <a:bodyPr/>
        <a:lstStyle/>
        <a:p>
          <a:endParaRPr lang="ru-RU"/>
        </a:p>
      </dgm:t>
    </dgm:pt>
    <dgm:pt modelId="{03692444-894F-4647-9FC7-A65952C6E525}" type="sibTrans" cxnId="{1CA14D0D-90EF-482D-A494-A32455E482DA}">
      <dgm:prSet/>
      <dgm:spPr/>
      <dgm:t>
        <a:bodyPr/>
        <a:lstStyle/>
        <a:p>
          <a:endParaRPr lang="ru-RU"/>
        </a:p>
      </dgm:t>
    </dgm:pt>
    <dgm:pt modelId="{09033C24-D20A-4B72-A6B0-6C45F3310155}">
      <dgm:prSet/>
      <dgm:spPr/>
      <dgm:t>
        <a:bodyPr/>
        <a:lstStyle/>
        <a:p>
          <a:r>
            <a:rPr lang="ru-RU" smtClean="0"/>
            <a:t>Модели реализации ФГОС на разных уровнях образования в логике индивидуализации</a:t>
          </a:r>
          <a:endParaRPr lang="ru-RU" dirty="0"/>
        </a:p>
      </dgm:t>
    </dgm:pt>
    <dgm:pt modelId="{BEC1D123-AC2E-41AD-B673-076E09EF6C4A}" type="parTrans" cxnId="{97EABFF2-EF5C-4B6F-9886-7132EDE1B21A}">
      <dgm:prSet/>
      <dgm:spPr/>
      <dgm:t>
        <a:bodyPr/>
        <a:lstStyle/>
        <a:p>
          <a:endParaRPr lang="ru-RU"/>
        </a:p>
      </dgm:t>
    </dgm:pt>
    <dgm:pt modelId="{9E912285-BF2F-4084-BAF6-FA231DEE3FD8}" type="sibTrans" cxnId="{97EABFF2-EF5C-4B6F-9886-7132EDE1B21A}">
      <dgm:prSet/>
      <dgm:spPr/>
      <dgm:t>
        <a:bodyPr/>
        <a:lstStyle/>
        <a:p>
          <a:endParaRPr lang="ru-RU"/>
        </a:p>
      </dgm:t>
    </dgm:pt>
    <dgm:pt modelId="{01C4832A-1C85-4033-A4C7-5D71FCAFCBB2}">
      <dgm:prSet/>
      <dgm:spPr/>
      <dgm:t>
        <a:bodyPr/>
        <a:lstStyle/>
        <a:p>
          <a:r>
            <a:rPr lang="ru-RU" smtClean="0"/>
            <a:t>Модели формирования систем оценки качества образования в соответствии с новыми ФГОС</a:t>
          </a:r>
          <a:endParaRPr lang="ru-RU" dirty="0"/>
        </a:p>
      </dgm:t>
    </dgm:pt>
    <dgm:pt modelId="{2A405ABB-5A6D-498E-A32D-EBE97C01BA77}" type="parTrans" cxnId="{6D8C88A3-895E-4142-9C0B-E9E9A9792D55}">
      <dgm:prSet/>
      <dgm:spPr/>
      <dgm:t>
        <a:bodyPr/>
        <a:lstStyle/>
        <a:p>
          <a:endParaRPr lang="ru-RU"/>
        </a:p>
      </dgm:t>
    </dgm:pt>
    <dgm:pt modelId="{F6ECE272-04E5-4744-A054-18CB9CD7E125}" type="sibTrans" cxnId="{6D8C88A3-895E-4142-9C0B-E9E9A9792D55}">
      <dgm:prSet/>
      <dgm:spPr/>
      <dgm:t>
        <a:bodyPr/>
        <a:lstStyle/>
        <a:p>
          <a:endParaRPr lang="ru-RU"/>
        </a:p>
      </dgm:t>
    </dgm:pt>
    <dgm:pt modelId="{B6C516CE-8963-41C0-B9DD-4E634CAC9BE9}">
      <dgm:prSet/>
      <dgm:spPr/>
      <dgm:t>
        <a:bodyPr/>
        <a:lstStyle/>
        <a:p>
          <a:r>
            <a:rPr lang="ru-RU" dirty="0" smtClean="0"/>
            <a:t>Модели формирования образовательной среды, соответствующей требованиям ФГОС</a:t>
          </a:r>
          <a:endParaRPr lang="ru-RU" dirty="0"/>
        </a:p>
      </dgm:t>
    </dgm:pt>
    <dgm:pt modelId="{3D1CFB11-9C19-4CC1-B9BF-03847B0C7182}" type="parTrans" cxnId="{EF640994-D85F-4AE4-B3CE-8DE5505212F8}">
      <dgm:prSet/>
      <dgm:spPr/>
      <dgm:t>
        <a:bodyPr/>
        <a:lstStyle/>
        <a:p>
          <a:endParaRPr lang="ru-RU"/>
        </a:p>
      </dgm:t>
    </dgm:pt>
    <dgm:pt modelId="{C2CC1EDF-DEEA-457B-B7ED-B3D4BDF99359}" type="sibTrans" cxnId="{EF640994-D85F-4AE4-B3CE-8DE5505212F8}">
      <dgm:prSet/>
      <dgm:spPr/>
      <dgm:t>
        <a:bodyPr/>
        <a:lstStyle/>
        <a:p>
          <a:endParaRPr lang="ru-RU"/>
        </a:p>
      </dgm:t>
    </dgm:pt>
    <dgm:pt modelId="{9B456486-27C6-46E8-9215-0771EC5480C3}">
      <dgm:prSet/>
      <dgm:spPr/>
      <dgm:t>
        <a:bodyPr/>
        <a:lstStyle/>
        <a:p>
          <a:r>
            <a:rPr lang="ru-RU" dirty="0" smtClean="0"/>
            <a:t>Модели </a:t>
          </a:r>
          <a:r>
            <a:rPr lang="ru-RU" dirty="0" smtClean="0"/>
            <a:t>переговорной площадки для разных участников образовательных отношений как эффективный ресурс развития системы образования</a:t>
          </a:r>
          <a:endParaRPr lang="ru-RU" dirty="0"/>
        </a:p>
      </dgm:t>
    </dgm:pt>
    <dgm:pt modelId="{80DDC1D8-7516-41E9-AFD7-8A34046940EC}" type="parTrans" cxnId="{6929DC05-C2A0-49FB-BFDB-196514742405}">
      <dgm:prSet/>
      <dgm:spPr/>
      <dgm:t>
        <a:bodyPr/>
        <a:lstStyle/>
        <a:p>
          <a:endParaRPr lang="ru-RU"/>
        </a:p>
      </dgm:t>
    </dgm:pt>
    <dgm:pt modelId="{6D7B695C-B638-4DF2-BD28-2ED8949265F2}" type="sibTrans" cxnId="{6929DC05-C2A0-49FB-BFDB-196514742405}">
      <dgm:prSet/>
      <dgm:spPr/>
      <dgm:t>
        <a:bodyPr/>
        <a:lstStyle/>
        <a:p>
          <a:endParaRPr lang="ru-RU"/>
        </a:p>
      </dgm:t>
    </dgm:pt>
    <dgm:pt modelId="{76F0E2B5-339A-4E26-AE24-8C5E765FA436}">
      <dgm:prSet/>
      <dgm:spPr/>
      <dgm:t>
        <a:bodyPr/>
        <a:lstStyle/>
        <a:p>
          <a:endParaRPr lang="ru-RU" dirty="0"/>
        </a:p>
      </dgm:t>
    </dgm:pt>
    <dgm:pt modelId="{AB40A3EE-4B91-47FF-B57F-7BCE4A0038AA}" type="parTrans" cxnId="{A6D8E4C0-BB8D-459E-B893-8874C0F30A88}">
      <dgm:prSet/>
      <dgm:spPr/>
      <dgm:t>
        <a:bodyPr/>
        <a:lstStyle/>
        <a:p>
          <a:endParaRPr lang="ru-RU"/>
        </a:p>
      </dgm:t>
    </dgm:pt>
    <dgm:pt modelId="{BB4B4A99-1EC0-4E0F-AB22-872363D9036D}" type="sibTrans" cxnId="{A6D8E4C0-BB8D-459E-B893-8874C0F30A88}">
      <dgm:prSet/>
      <dgm:spPr/>
      <dgm:t>
        <a:bodyPr/>
        <a:lstStyle/>
        <a:p>
          <a:endParaRPr lang="ru-RU"/>
        </a:p>
      </dgm:t>
    </dgm:pt>
    <dgm:pt modelId="{4BF518CE-AA59-463E-9E38-B0FE166EC0B8}" type="pres">
      <dgm:prSet presAssocID="{11AE5044-AB03-4C1B-A864-B1E87D76D28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E34A040-A598-4C07-BC9B-4E0B0E5D85C4}" type="pres">
      <dgm:prSet presAssocID="{CE4CD767-30F7-4CAA-80CD-F36BF613FD56}" presName="thickLine" presStyleLbl="alignNode1" presStyleIdx="0" presStyleCnt="6"/>
      <dgm:spPr/>
    </dgm:pt>
    <dgm:pt modelId="{29FB67AC-F75C-4EAB-BB82-8D1B36836DF7}" type="pres">
      <dgm:prSet presAssocID="{CE4CD767-30F7-4CAA-80CD-F36BF613FD56}" presName="horz1" presStyleCnt="0"/>
      <dgm:spPr/>
    </dgm:pt>
    <dgm:pt modelId="{3802EBA6-82EE-4754-B735-ACBAA22FBFA1}" type="pres">
      <dgm:prSet presAssocID="{CE4CD767-30F7-4CAA-80CD-F36BF613FD56}" presName="tx1" presStyleLbl="revTx" presStyleIdx="0" presStyleCnt="6"/>
      <dgm:spPr/>
      <dgm:t>
        <a:bodyPr/>
        <a:lstStyle/>
        <a:p>
          <a:endParaRPr lang="ru-RU"/>
        </a:p>
      </dgm:t>
    </dgm:pt>
    <dgm:pt modelId="{1220C3FD-8E53-44D3-944E-FEF8E84FADE4}" type="pres">
      <dgm:prSet presAssocID="{CE4CD767-30F7-4CAA-80CD-F36BF613FD56}" presName="vert1" presStyleCnt="0"/>
      <dgm:spPr/>
    </dgm:pt>
    <dgm:pt modelId="{558D4FFE-950C-4033-AF3A-DDC001F2313A}" type="pres">
      <dgm:prSet presAssocID="{09033C24-D20A-4B72-A6B0-6C45F3310155}" presName="thickLine" presStyleLbl="alignNode1" presStyleIdx="1" presStyleCnt="6"/>
      <dgm:spPr/>
    </dgm:pt>
    <dgm:pt modelId="{F0DA7DE5-8E13-404B-9C93-1F8EAEA729B5}" type="pres">
      <dgm:prSet presAssocID="{09033C24-D20A-4B72-A6B0-6C45F3310155}" presName="horz1" presStyleCnt="0"/>
      <dgm:spPr/>
    </dgm:pt>
    <dgm:pt modelId="{2D6EEAFA-2296-4350-A83E-F7CE077D0F7A}" type="pres">
      <dgm:prSet presAssocID="{09033C24-D20A-4B72-A6B0-6C45F3310155}" presName="tx1" presStyleLbl="revTx" presStyleIdx="1" presStyleCnt="6"/>
      <dgm:spPr/>
      <dgm:t>
        <a:bodyPr/>
        <a:lstStyle/>
        <a:p>
          <a:endParaRPr lang="ru-RU"/>
        </a:p>
      </dgm:t>
    </dgm:pt>
    <dgm:pt modelId="{F6F22D8C-A237-4D0A-AE3A-B5D8E8E87D08}" type="pres">
      <dgm:prSet presAssocID="{09033C24-D20A-4B72-A6B0-6C45F3310155}" presName="vert1" presStyleCnt="0"/>
      <dgm:spPr/>
    </dgm:pt>
    <dgm:pt modelId="{92665C8C-8049-408D-9135-25CAC6305986}" type="pres">
      <dgm:prSet presAssocID="{01C4832A-1C85-4033-A4C7-5D71FCAFCBB2}" presName="thickLine" presStyleLbl="alignNode1" presStyleIdx="2" presStyleCnt="6"/>
      <dgm:spPr/>
    </dgm:pt>
    <dgm:pt modelId="{19AB140D-5975-4F79-8B4B-B02AAA563A29}" type="pres">
      <dgm:prSet presAssocID="{01C4832A-1C85-4033-A4C7-5D71FCAFCBB2}" presName="horz1" presStyleCnt="0"/>
      <dgm:spPr/>
    </dgm:pt>
    <dgm:pt modelId="{583472C0-D4B0-4D03-B38A-4806C6AB0665}" type="pres">
      <dgm:prSet presAssocID="{01C4832A-1C85-4033-A4C7-5D71FCAFCBB2}" presName="tx1" presStyleLbl="revTx" presStyleIdx="2" presStyleCnt="6"/>
      <dgm:spPr/>
      <dgm:t>
        <a:bodyPr/>
        <a:lstStyle/>
        <a:p>
          <a:endParaRPr lang="ru-RU"/>
        </a:p>
      </dgm:t>
    </dgm:pt>
    <dgm:pt modelId="{B8C27921-DFEA-4FB7-9F57-1AD9F3E86804}" type="pres">
      <dgm:prSet presAssocID="{01C4832A-1C85-4033-A4C7-5D71FCAFCBB2}" presName="vert1" presStyleCnt="0"/>
      <dgm:spPr/>
    </dgm:pt>
    <dgm:pt modelId="{464E5972-90AE-4A2B-9476-BD761DF76857}" type="pres">
      <dgm:prSet presAssocID="{B6C516CE-8963-41C0-B9DD-4E634CAC9BE9}" presName="thickLine" presStyleLbl="alignNode1" presStyleIdx="3" presStyleCnt="6"/>
      <dgm:spPr/>
    </dgm:pt>
    <dgm:pt modelId="{38E20C1A-58CC-4B15-A8DE-3B287821ABDC}" type="pres">
      <dgm:prSet presAssocID="{B6C516CE-8963-41C0-B9DD-4E634CAC9BE9}" presName="horz1" presStyleCnt="0"/>
      <dgm:spPr/>
    </dgm:pt>
    <dgm:pt modelId="{DF7EF8E2-E0DF-49D6-A2D4-0329BBB476D0}" type="pres">
      <dgm:prSet presAssocID="{B6C516CE-8963-41C0-B9DD-4E634CAC9BE9}" presName="tx1" presStyleLbl="revTx" presStyleIdx="3" presStyleCnt="6"/>
      <dgm:spPr/>
      <dgm:t>
        <a:bodyPr/>
        <a:lstStyle/>
        <a:p>
          <a:endParaRPr lang="ru-RU"/>
        </a:p>
      </dgm:t>
    </dgm:pt>
    <dgm:pt modelId="{76496A1F-E3B0-48C3-8AEE-747E6D6112D0}" type="pres">
      <dgm:prSet presAssocID="{B6C516CE-8963-41C0-B9DD-4E634CAC9BE9}" presName="vert1" presStyleCnt="0"/>
      <dgm:spPr/>
    </dgm:pt>
    <dgm:pt modelId="{802478EC-15F9-40B0-95EC-FCC9DC844301}" type="pres">
      <dgm:prSet presAssocID="{9B456486-27C6-46E8-9215-0771EC5480C3}" presName="thickLine" presStyleLbl="alignNode1" presStyleIdx="4" presStyleCnt="6"/>
      <dgm:spPr/>
    </dgm:pt>
    <dgm:pt modelId="{AF17B965-66B1-46FF-B199-CAA573CA2C77}" type="pres">
      <dgm:prSet presAssocID="{9B456486-27C6-46E8-9215-0771EC5480C3}" presName="horz1" presStyleCnt="0"/>
      <dgm:spPr/>
    </dgm:pt>
    <dgm:pt modelId="{077602AC-635A-4A1C-AEA9-8099A40BD3D6}" type="pres">
      <dgm:prSet presAssocID="{9B456486-27C6-46E8-9215-0771EC5480C3}" presName="tx1" presStyleLbl="revTx" presStyleIdx="4" presStyleCnt="6"/>
      <dgm:spPr/>
      <dgm:t>
        <a:bodyPr/>
        <a:lstStyle/>
        <a:p>
          <a:endParaRPr lang="ru-RU"/>
        </a:p>
      </dgm:t>
    </dgm:pt>
    <dgm:pt modelId="{FA553EDF-76DF-45CE-AB1C-70CBEF0AC823}" type="pres">
      <dgm:prSet presAssocID="{9B456486-27C6-46E8-9215-0771EC5480C3}" presName="vert1" presStyleCnt="0"/>
      <dgm:spPr/>
    </dgm:pt>
    <dgm:pt modelId="{4636A68E-9030-4404-BACD-B603B1D668D2}" type="pres">
      <dgm:prSet presAssocID="{76F0E2B5-339A-4E26-AE24-8C5E765FA436}" presName="thickLine" presStyleLbl="alignNode1" presStyleIdx="5" presStyleCnt="6"/>
      <dgm:spPr/>
    </dgm:pt>
    <dgm:pt modelId="{757E07B4-B1F2-4080-96D1-D9CCFC66A45E}" type="pres">
      <dgm:prSet presAssocID="{76F0E2B5-339A-4E26-AE24-8C5E765FA436}" presName="horz1" presStyleCnt="0"/>
      <dgm:spPr/>
    </dgm:pt>
    <dgm:pt modelId="{8F7051DA-9A3E-4C3B-A1A9-673F7FF4220E}" type="pres">
      <dgm:prSet presAssocID="{76F0E2B5-339A-4E26-AE24-8C5E765FA436}" presName="tx1" presStyleLbl="revTx" presStyleIdx="5" presStyleCnt="6"/>
      <dgm:spPr/>
      <dgm:t>
        <a:bodyPr/>
        <a:lstStyle/>
        <a:p>
          <a:endParaRPr lang="ru-RU"/>
        </a:p>
      </dgm:t>
    </dgm:pt>
    <dgm:pt modelId="{9AF79638-B76D-4351-8D0D-B320286F43BE}" type="pres">
      <dgm:prSet presAssocID="{76F0E2B5-339A-4E26-AE24-8C5E765FA436}" presName="vert1" presStyleCnt="0"/>
      <dgm:spPr/>
    </dgm:pt>
  </dgm:ptLst>
  <dgm:cxnLst>
    <dgm:cxn modelId="{0E012433-0FB6-4985-B0D1-9CFE78E34959}" type="presOf" srcId="{11AE5044-AB03-4C1B-A864-B1E87D76D288}" destId="{4BF518CE-AA59-463E-9E38-B0FE166EC0B8}" srcOrd="0" destOrd="0" presId="urn:microsoft.com/office/officeart/2008/layout/LinedList"/>
    <dgm:cxn modelId="{EF640994-D85F-4AE4-B3CE-8DE5505212F8}" srcId="{11AE5044-AB03-4C1B-A864-B1E87D76D288}" destId="{B6C516CE-8963-41C0-B9DD-4E634CAC9BE9}" srcOrd="3" destOrd="0" parTransId="{3D1CFB11-9C19-4CC1-B9BF-03847B0C7182}" sibTransId="{C2CC1EDF-DEEA-457B-B7ED-B3D4BDF99359}"/>
    <dgm:cxn modelId="{712BEE7E-0F72-4F72-8E1D-D43D885E87A5}" type="presOf" srcId="{9B456486-27C6-46E8-9215-0771EC5480C3}" destId="{077602AC-635A-4A1C-AEA9-8099A40BD3D6}" srcOrd="0" destOrd="0" presId="urn:microsoft.com/office/officeart/2008/layout/LinedList"/>
    <dgm:cxn modelId="{AF786EB6-75ED-4FC5-A955-78AA7D7FE4FD}" type="presOf" srcId="{01C4832A-1C85-4033-A4C7-5D71FCAFCBB2}" destId="{583472C0-D4B0-4D03-B38A-4806C6AB0665}" srcOrd="0" destOrd="0" presId="urn:microsoft.com/office/officeart/2008/layout/LinedList"/>
    <dgm:cxn modelId="{97EABFF2-EF5C-4B6F-9886-7132EDE1B21A}" srcId="{11AE5044-AB03-4C1B-A864-B1E87D76D288}" destId="{09033C24-D20A-4B72-A6B0-6C45F3310155}" srcOrd="1" destOrd="0" parTransId="{BEC1D123-AC2E-41AD-B673-076E09EF6C4A}" sibTransId="{9E912285-BF2F-4084-BAF6-FA231DEE3FD8}"/>
    <dgm:cxn modelId="{650D56A5-6CBE-420B-AA66-5829FC64890E}" type="presOf" srcId="{09033C24-D20A-4B72-A6B0-6C45F3310155}" destId="{2D6EEAFA-2296-4350-A83E-F7CE077D0F7A}" srcOrd="0" destOrd="0" presId="urn:microsoft.com/office/officeart/2008/layout/LinedList"/>
    <dgm:cxn modelId="{1CA14D0D-90EF-482D-A494-A32455E482DA}" srcId="{11AE5044-AB03-4C1B-A864-B1E87D76D288}" destId="{CE4CD767-30F7-4CAA-80CD-F36BF613FD56}" srcOrd="0" destOrd="0" parTransId="{D43AC4E0-6DF1-40BC-AC84-DCEC099C9D0E}" sibTransId="{03692444-894F-4647-9FC7-A65952C6E525}"/>
    <dgm:cxn modelId="{4A9550A3-AF1F-4672-99C1-B18C47E65882}" type="presOf" srcId="{CE4CD767-30F7-4CAA-80CD-F36BF613FD56}" destId="{3802EBA6-82EE-4754-B735-ACBAA22FBFA1}" srcOrd="0" destOrd="0" presId="urn:microsoft.com/office/officeart/2008/layout/LinedList"/>
    <dgm:cxn modelId="{A6D8E4C0-BB8D-459E-B893-8874C0F30A88}" srcId="{11AE5044-AB03-4C1B-A864-B1E87D76D288}" destId="{76F0E2B5-339A-4E26-AE24-8C5E765FA436}" srcOrd="5" destOrd="0" parTransId="{AB40A3EE-4B91-47FF-B57F-7BCE4A0038AA}" sibTransId="{BB4B4A99-1EC0-4E0F-AB22-872363D9036D}"/>
    <dgm:cxn modelId="{6D8C88A3-895E-4142-9C0B-E9E9A9792D55}" srcId="{11AE5044-AB03-4C1B-A864-B1E87D76D288}" destId="{01C4832A-1C85-4033-A4C7-5D71FCAFCBB2}" srcOrd="2" destOrd="0" parTransId="{2A405ABB-5A6D-498E-A32D-EBE97C01BA77}" sibTransId="{F6ECE272-04E5-4744-A054-18CB9CD7E125}"/>
    <dgm:cxn modelId="{7A97ABDB-A8D4-4450-A1F0-56442119EACD}" type="presOf" srcId="{B6C516CE-8963-41C0-B9DD-4E634CAC9BE9}" destId="{DF7EF8E2-E0DF-49D6-A2D4-0329BBB476D0}" srcOrd="0" destOrd="0" presId="urn:microsoft.com/office/officeart/2008/layout/LinedList"/>
    <dgm:cxn modelId="{8A2D9FCB-C369-4B61-B8BE-E08B973482D6}" type="presOf" srcId="{76F0E2B5-339A-4E26-AE24-8C5E765FA436}" destId="{8F7051DA-9A3E-4C3B-A1A9-673F7FF4220E}" srcOrd="0" destOrd="0" presId="urn:microsoft.com/office/officeart/2008/layout/LinedList"/>
    <dgm:cxn modelId="{6929DC05-C2A0-49FB-BFDB-196514742405}" srcId="{11AE5044-AB03-4C1B-A864-B1E87D76D288}" destId="{9B456486-27C6-46E8-9215-0771EC5480C3}" srcOrd="4" destOrd="0" parTransId="{80DDC1D8-7516-41E9-AFD7-8A34046940EC}" sibTransId="{6D7B695C-B638-4DF2-BD28-2ED8949265F2}"/>
    <dgm:cxn modelId="{C08A76FE-307E-43F8-B98C-C72D1438C818}" type="presParOf" srcId="{4BF518CE-AA59-463E-9E38-B0FE166EC0B8}" destId="{CE34A040-A598-4C07-BC9B-4E0B0E5D85C4}" srcOrd="0" destOrd="0" presId="urn:microsoft.com/office/officeart/2008/layout/LinedList"/>
    <dgm:cxn modelId="{78529C9F-E8BE-46F3-808A-CE22AF8629B2}" type="presParOf" srcId="{4BF518CE-AA59-463E-9E38-B0FE166EC0B8}" destId="{29FB67AC-F75C-4EAB-BB82-8D1B36836DF7}" srcOrd="1" destOrd="0" presId="urn:microsoft.com/office/officeart/2008/layout/LinedList"/>
    <dgm:cxn modelId="{C78CEB7D-8823-4829-A389-6FC4CE62E9E8}" type="presParOf" srcId="{29FB67AC-F75C-4EAB-BB82-8D1B36836DF7}" destId="{3802EBA6-82EE-4754-B735-ACBAA22FBFA1}" srcOrd="0" destOrd="0" presId="urn:microsoft.com/office/officeart/2008/layout/LinedList"/>
    <dgm:cxn modelId="{8485ACA0-BEF0-4C63-934F-461BE48CFA4C}" type="presParOf" srcId="{29FB67AC-F75C-4EAB-BB82-8D1B36836DF7}" destId="{1220C3FD-8E53-44D3-944E-FEF8E84FADE4}" srcOrd="1" destOrd="0" presId="urn:microsoft.com/office/officeart/2008/layout/LinedList"/>
    <dgm:cxn modelId="{48A74FA5-B5EB-4FBE-B78E-956F01028FB2}" type="presParOf" srcId="{4BF518CE-AA59-463E-9E38-B0FE166EC0B8}" destId="{558D4FFE-950C-4033-AF3A-DDC001F2313A}" srcOrd="2" destOrd="0" presId="urn:microsoft.com/office/officeart/2008/layout/LinedList"/>
    <dgm:cxn modelId="{984D2944-DA33-4375-9103-1849A4336724}" type="presParOf" srcId="{4BF518CE-AA59-463E-9E38-B0FE166EC0B8}" destId="{F0DA7DE5-8E13-404B-9C93-1F8EAEA729B5}" srcOrd="3" destOrd="0" presId="urn:microsoft.com/office/officeart/2008/layout/LinedList"/>
    <dgm:cxn modelId="{AF10FED7-BA66-4C6F-BEA5-8C2910658481}" type="presParOf" srcId="{F0DA7DE5-8E13-404B-9C93-1F8EAEA729B5}" destId="{2D6EEAFA-2296-4350-A83E-F7CE077D0F7A}" srcOrd="0" destOrd="0" presId="urn:microsoft.com/office/officeart/2008/layout/LinedList"/>
    <dgm:cxn modelId="{3BFFF952-E752-482F-9ABF-802F55D44702}" type="presParOf" srcId="{F0DA7DE5-8E13-404B-9C93-1F8EAEA729B5}" destId="{F6F22D8C-A237-4D0A-AE3A-B5D8E8E87D08}" srcOrd="1" destOrd="0" presId="urn:microsoft.com/office/officeart/2008/layout/LinedList"/>
    <dgm:cxn modelId="{2B11BA2C-50E5-459C-8A7A-F032C55EBADE}" type="presParOf" srcId="{4BF518CE-AA59-463E-9E38-B0FE166EC0B8}" destId="{92665C8C-8049-408D-9135-25CAC6305986}" srcOrd="4" destOrd="0" presId="urn:microsoft.com/office/officeart/2008/layout/LinedList"/>
    <dgm:cxn modelId="{1D389AEF-7723-4E65-87BD-4AB1766FC8FF}" type="presParOf" srcId="{4BF518CE-AA59-463E-9E38-B0FE166EC0B8}" destId="{19AB140D-5975-4F79-8B4B-B02AAA563A29}" srcOrd="5" destOrd="0" presId="urn:microsoft.com/office/officeart/2008/layout/LinedList"/>
    <dgm:cxn modelId="{B78A6FD8-D2BA-41E2-89DB-961EC36DAC39}" type="presParOf" srcId="{19AB140D-5975-4F79-8B4B-B02AAA563A29}" destId="{583472C0-D4B0-4D03-B38A-4806C6AB0665}" srcOrd="0" destOrd="0" presId="urn:microsoft.com/office/officeart/2008/layout/LinedList"/>
    <dgm:cxn modelId="{6532F165-1D8E-4F52-AC48-7221BE4268FA}" type="presParOf" srcId="{19AB140D-5975-4F79-8B4B-B02AAA563A29}" destId="{B8C27921-DFEA-4FB7-9F57-1AD9F3E86804}" srcOrd="1" destOrd="0" presId="urn:microsoft.com/office/officeart/2008/layout/LinedList"/>
    <dgm:cxn modelId="{59291A8E-D5D3-4E41-9454-BAB94032070F}" type="presParOf" srcId="{4BF518CE-AA59-463E-9E38-B0FE166EC0B8}" destId="{464E5972-90AE-4A2B-9476-BD761DF76857}" srcOrd="6" destOrd="0" presId="urn:microsoft.com/office/officeart/2008/layout/LinedList"/>
    <dgm:cxn modelId="{E3972DA9-09A5-477C-9824-8563F6148B00}" type="presParOf" srcId="{4BF518CE-AA59-463E-9E38-B0FE166EC0B8}" destId="{38E20C1A-58CC-4B15-A8DE-3B287821ABDC}" srcOrd="7" destOrd="0" presId="urn:microsoft.com/office/officeart/2008/layout/LinedList"/>
    <dgm:cxn modelId="{FB580FF4-F6D2-4068-A120-964EF7CEC93E}" type="presParOf" srcId="{38E20C1A-58CC-4B15-A8DE-3B287821ABDC}" destId="{DF7EF8E2-E0DF-49D6-A2D4-0329BBB476D0}" srcOrd="0" destOrd="0" presId="urn:microsoft.com/office/officeart/2008/layout/LinedList"/>
    <dgm:cxn modelId="{8097FEC5-AA3B-40B3-8ACE-2CB0318A13BB}" type="presParOf" srcId="{38E20C1A-58CC-4B15-A8DE-3B287821ABDC}" destId="{76496A1F-E3B0-48C3-8AEE-747E6D6112D0}" srcOrd="1" destOrd="0" presId="urn:microsoft.com/office/officeart/2008/layout/LinedList"/>
    <dgm:cxn modelId="{8019B38B-596E-418E-A1F4-85E8F03E2949}" type="presParOf" srcId="{4BF518CE-AA59-463E-9E38-B0FE166EC0B8}" destId="{802478EC-15F9-40B0-95EC-FCC9DC844301}" srcOrd="8" destOrd="0" presId="urn:microsoft.com/office/officeart/2008/layout/LinedList"/>
    <dgm:cxn modelId="{B11D181F-80E3-4D35-8AC2-035C81F4337F}" type="presParOf" srcId="{4BF518CE-AA59-463E-9E38-B0FE166EC0B8}" destId="{AF17B965-66B1-46FF-B199-CAA573CA2C77}" srcOrd="9" destOrd="0" presId="urn:microsoft.com/office/officeart/2008/layout/LinedList"/>
    <dgm:cxn modelId="{85191B4F-60F2-4544-825E-394D26846DAA}" type="presParOf" srcId="{AF17B965-66B1-46FF-B199-CAA573CA2C77}" destId="{077602AC-635A-4A1C-AEA9-8099A40BD3D6}" srcOrd="0" destOrd="0" presId="urn:microsoft.com/office/officeart/2008/layout/LinedList"/>
    <dgm:cxn modelId="{6C3A5529-9F1C-4913-A38E-6BFC4BDA1A64}" type="presParOf" srcId="{AF17B965-66B1-46FF-B199-CAA573CA2C77}" destId="{FA553EDF-76DF-45CE-AB1C-70CBEF0AC823}" srcOrd="1" destOrd="0" presId="urn:microsoft.com/office/officeart/2008/layout/LinedList"/>
    <dgm:cxn modelId="{FBCB8016-3105-4671-8BDA-8625E17E0743}" type="presParOf" srcId="{4BF518CE-AA59-463E-9E38-B0FE166EC0B8}" destId="{4636A68E-9030-4404-BACD-B603B1D668D2}" srcOrd="10" destOrd="0" presId="urn:microsoft.com/office/officeart/2008/layout/LinedList"/>
    <dgm:cxn modelId="{D59F323F-5E43-42B4-AFE3-A3E756CFECD1}" type="presParOf" srcId="{4BF518CE-AA59-463E-9E38-B0FE166EC0B8}" destId="{757E07B4-B1F2-4080-96D1-D9CCFC66A45E}" srcOrd="11" destOrd="0" presId="urn:microsoft.com/office/officeart/2008/layout/LinedList"/>
    <dgm:cxn modelId="{ADE9810F-72D5-4978-822D-60AC5617C90C}" type="presParOf" srcId="{757E07B4-B1F2-4080-96D1-D9CCFC66A45E}" destId="{8F7051DA-9A3E-4C3B-A1A9-673F7FF4220E}" srcOrd="0" destOrd="0" presId="urn:microsoft.com/office/officeart/2008/layout/LinedList"/>
    <dgm:cxn modelId="{DD75A954-CCAF-4B10-90C5-B1E6B93C8435}" type="presParOf" srcId="{757E07B4-B1F2-4080-96D1-D9CCFC66A45E}" destId="{9AF79638-B76D-4351-8D0D-B320286F43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2633A-6AE4-4CDB-AB09-64852A95FE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FD75C2-325C-43C6-9041-97D46AC2E37C}">
      <dgm:prSet phldrT="[Текст]" custT="1"/>
      <dgm:spPr/>
      <dgm:t>
        <a:bodyPr/>
        <a:lstStyle/>
        <a:p>
          <a:r>
            <a:rPr lang="ru-RU" sz="1600" dirty="0" smtClean="0"/>
            <a:t>К другим задачам государственной образовательной политики, для решения которых также необходимо искать новые ходы и значительно изменять работу организаций дополнительного образования детей, относятся:</a:t>
          </a:r>
          <a:endParaRPr lang="ru-RU" sz="1600" dirty="0"/>
        </a:p>
      </dgm:t>
    </dgm:pt>
    <dgm:pt modelId="{54090184-7B50-4E67-A315-AF57D1DEE34F}" type="parTrans" cxnId="{209FB8C0-73A0-412F-8221-59EA51B62E5B}">
      <dgm:prSet/>
      <dgm:spPr/>
      <dgm:t>
        <a:bodyPr/>
        <a:lstStyle/>
        <a:p>
          <a:endParaRPr lang="ru-RU" sz="1200"/>
        </a:p>
      </dgm:t>
    </dgm:pt>
    <dgm:pt modelId="{1496E487-3CEB-4382-B460-E2CB470F8ED3}" type="sibTrans" cxnId="{209FB8C0-73A0-412F-8221-59EA51B62E5B}">
      <dgm:prSet/>
      <dgm:spPr/>
      <dgm:t>
        <a:bodyPr/>
        <a:lstStyle/>
        <a:p>
          <a:endParaRPr lang="ru-RU" sz="1200"/>
        </a:p>
      </dgm:t>
    </dgm:pt>
    <dgm:pt modelId="{CB66014A-5A79-4A47-B82E-E4E4D1814253}">
      <dgm:prSet custT="1"/>
      <dgm:spPr/>
      <dgm:t>
        <a:bodyPr/>
        <a:lstStyle/>
        <a:p>
          <a:r>
            <a:rPr lang="ru-RU" sz="1600" dirty="0" smtClean="0"/>
            <a:t>нацеленность на формирование инициативного, самостоятельного и ответственного человека, субъекта</a:t>
          </a:r>
          <a:endParaRPr lang="ru-RU" sz="1600" dirty="0"/>
        </a:p>
      </dgm:t>
    </dgm:pt>
    <dgm:pt modelId="{1E7A84AD-C51F-4804-92E3-1A053A079DCD}" type="parTrans" cxnId="{F8D2C371-E08B-4130-B626-25E927F739A7}">
      <dgm:prSet/>
      <dgm:spPr/>
      <dgm:t>
        <a:bodyPr/>
        <a:lstStyle/>
        <a:p>
          <a:endParaRPr lang="ru-RU" sz="1200"/>
        </a:p>
      </dgm:t>
    </dgm:pt>
    <dgm:pt modelId="{9FF1B008-005E-4B03-B750-EBFAD24AF300}" type="sibTrans" cxnId="{F8D2C371-E08B-4130-B626-25E927F739A7}">
      <dgm:prSet/>
      <dgm:spPr/>
      <dgm:t>
        <a:bodyPr/>
        <a:lstStyle/>
        <a:p>
          <a:endParaRPr lang="ru-RU" sz="1200"/>
        </a:p>
      </dgm:t>
    </dgm:pt>
    <dgm:pt modelId="{AF60D0C8-C50A-4D97-A5CB-3CCD481F3E76}">
      <dgm:prSet custT="1"/>
      <dgm:spPr/>
      <dgm:t>
        <a:bodyPr/>
        <a:lstStyle/>
        <a:p>
          <a:r>
            <a:rPr lang="ru-RU" sz="1600" dirty="0" smtClean="0"/>
            <a:t>реализация принципа индивидуализации</a:t>
          </a:r>
          <a:endParaRPr lang="ru-RU" sz="1600" dirty="0"/>
        </a:p>
      </dgm:t>
    </dgm:pt>
    <dgm:pt modelId="{B806F29B-CB8B-41BD-A46F-A877230CC90E}" type="parTrans" cxnId="{C8E654DF-F4CA-4CB3-A5E0-0F8A7A71A1AE}">
      <dgm:prSet/>
      <dgm:spPr/>
      <dgm:t>
        <a:bodyPr/>
        <a:lstStyle/>
        <a:p>
          <a:endParaRPr lang="ru-RU" sz="1200"/>
        </a:p>
      </dgm:t>
    </dgm:pt>
    <dgm:pt modelId="{A25E8815-5332-4D93-82AD-B6029D2D39C3}" type="sibTrans" cxnId="{C8E654DF-F4CA-4CB3-A5E0-0F8A7A71A1AE}">
      <dgm:prSet/>
      <dgm:spPr/>
      <dgm:t>
        <a:bodyPr/>
        <a:lstStyle/>
        <a:p>
          <a:endParaRPr lang="ru-RU" sz="1200"/>
        </a:p>
      </dgm:t>
    </dgm:pt>
    <dgm:pt modelId="{423C47A4-171C-49B3-98A3-C16066D7BB05}">
      <dgm:prSet custT="1"/>
      <dgm:spPr/>
      <dgm:t>
        <a:bodyPr/>
        <a:lstStyle/>
        <a:p>
          <a:r>
            <a:rPr lang="ru-RU" sz="1600" dirty="0" smtClean="0"/>
            <a:t>повышение качества образования и обеспечение доступности к качественному образованию</a:t>
          </a:r>
          <a:endParaRPr lang="ru-RU" sz="1600" dirty="0"/>
        </a:p>
      </dgm:t>
    </dgm:pt>
    <dgm:pt modelId="{6E0E711A-092B-472E-942F-6907BC901430}" type="parTrans" cxnId="{73647519-B7EC-4E5A-83CF-41ECBAC98940}">
      <dgm:prSet/>
      <dgm:spPr/>
      <dgm:t>
        <a:bodyPr/>
        <a:lstStyle/>
        <a:p>
          <a:endParaRPr lang="ru-RU" sz="1200"/>
        </a:p>
      </dgm:t>
    </dgm:pt>
    <dgm:pt modelId="{8D8741E4-1CF4-4574-8852-E90EF365E8ED}" type="sibTrans" cxnId="{73647519-B7EC-4E5A-83CF-41ECBAC98940}">
      <dgm:prSet/>
      <dgm:spPr/>
      <dgm:t>
        <a:bodyPr/>
        <a:lstStyle/>
        <a:p>
          <a:endParaRPr lang="ru-RU" sz="1200"/>
        </a:p>
      </dgm:t>
    </dgm:pt>
    <dgm:pt modelId="{51A146AB-FEA8-48C0-8E6B-E80A1AE48E34}">
      <dgm:prSet custT="1"/>
      <dgm:spPr/>
      <dgm:t>
        <a:bodyPr/>
        <a:lstStyle/>
        <a:p>
          <a:r>
            <a:rPr lang="ru-RU" sz="1600" dirty="0" smtClean="0"/>
            <a:t>повышение эффективности работы образовательных организаций.</a:t>
          </a:r>
          <a:endParaRPr lang="ru-RU" sz="1600" dirty="0"/>
        </a:p>
      </dgm:t>
    </dgm:pt>
    <dgm:pt modelId="{A8FE48BB-6C6A-412E-A7F1-A65458B57A03}" type="parTrans" cxnId="{E789561C-DDC0-4D4A-98A6-ADA0C8570280}">
      <dgm:prSet/>
      <dgm:spPr/>
      <dgm:t>
        <a:bodyPr/>
        <a:lstStyle/>
        <a:p>
          <a:endParaRPr lang="ru-RU" sz="1200"/>
        </a:p>
      </dgm:t>
    </dgm:pt>
    <dgm:pt modelId="{46DCD2EC-5FF9-4BFF-A84D-B7D5EA29A186}" type="sibTrans" cxnId="{E789561C-DDC0-4D4A-98A6-ADA0C8570280}">
      <dgm:prSet/>
      <dgm:spPr/>
      <dgm:t>
        <a:bodyPr/>
        <a:lstStyle/>
        <a:p>
          <a:endParaRPr lang="ru-RU" sz="1200"/>
        </a:p>
      </dgm:t>
    </dgm:pt>
    <dgm:pt modelId="{2C86753E-B240-46EF-888E-1080157876EC}" type="pres">
      <dgm:prSet presAssocID="{7512633A-6AE4-4CDB-AB09-64852A95FE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236A86-82F7-4A3E-97F2-F27DFB31F988}" type="pres">
      <dgm:prSet presAssocID="{A5FD75C2-325C-43C6-9041-97D46AC2E37C}" presName="parentText" presStyleLbl="node1" presStyleIdx="0" presStyleCnt="1" custScaleY="598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F9AAF-2D10-4963-9C2C-8B3EE1C23296}" type="pres">
      <dgm:prSet presAssocID="{A5FD75C2-325C-43C6-9041-97D46AC2E37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9EDAE-C1BD-4145-9180-AB5CE18B71F3}" type="presOf" srcId="{7512633A-6AE4-4CDB-AB09-64852A95FEFF}" destId="{2C86753E-B240-46EF-888E-1080157876EC}" srcOrd="0" destOrd="0" presId="urn:microsoft.com/office/officeart/2005/8/layout/vList2"/>
    <dgm:cxn modelId="{209FB8C0-73A0-412F-8221-59EA51B62E5B}" srcId="{7512633A-6AE4-4CDB-AB09-64852A95FEFF}" destId="{A5FD75C2-325C-43C6-9041-97D46AC2E37C}" srcOrd="0" destOrd="0" parTransId="{54090184-7B50-4E67-A315-AF57D1DEE34F}" sibTransId="{1496E487-3CEB-4382-B460-E2CB470F8ED3}"/>
    <dgm:cxn modelId="{3DEB2FF9-DEBF-47CD-9B27-2473E76C4229}" type="presOf" srcId="{CB66014A-5A79-4A47-B82E-E4E4D1814253}" destId="{4AEF9AAF-2D10-4963-9C2C-8B3EE1C23296}" srcOrd="0" destOrd="0" presId="urn:microsoft.com/office/officeart/2005/8/layout/vList2"/>
    <dgm:cxn modelId="{73647519-B7EC-4E5A-83CF-41ECBAC98940}" srcId="{A5FD75C2-325C-43C6-9041-97D46AC2E37C}" destId="{423C47A4-171C-49B3-98A3-C16066D7BB05}" srcOrd="2" destOrd="0" parTransId="{6E0E711A-092B-472E-942F-6907BC901430}" sibTransId="{8D8741E4-1CF4-4574-8852-E90EF365E8ED}"/>
    <dgm:cxn modelId="{F8D2C371-E08B-4130-B626-25E927F739A7}" srcId="{A5FD75C2-325C-43C6-9041-97D46AC2E37C}" destId="{CB66014A-5A79-4A47-B82E-E4E4D1814253}" srcOrd="0" destOrd="0" parTransId="{1E7A84AD-C51F-4804-92E3-1A053A079DCD}" sibTransId="{9FF1B008-005E-4B03-B750-EBFAD24AF300}"/>
    <dgm:cxn modelId="{26F84BB6-FF37-4BE1-A238-55D327C481DA}" type="presOf" srcId="{423C47A4-171C-49B3-98A3-C16066D7BB05}" destId="{4AEF9AAF-2D10-4963-9C2C-8B3EE1C23296}" srcOrd="0" destOrd="2" presId="urn:microsoft.com/office/officeart/2005/8/layout/vList2"/>
    <dgm:cxn modelId="{C8E654DF-F4CA-4CB3-A5E0-0F8A7A71A1AE}" srcId="{A5FD75C2-325C-43C6-9041-97D46AC2E37C}" destId="{AF60D0C8-C50A-4D97-A5CB-3CCD481F3E76}" srcOrd="1" destOrd="0" parTransId="{B806F29B-CB8B-41BD-A46F-A877230CC90E}" sibTransId="{A25E8815-5332-4D93-82AD-B6029D2D39C3}"/>
    <dgm:cxn modelId="{E789561C-DDC0-4D4A-98A6-ADA0C8570280}" srcId="{A5FD75C2-325C-43C6-9041-97D46AC2E37C}" destId="{51A146AB-FEA8-48C0-8E6B-E80A1AE48E34}" srcOrd="3" destOrd="0" parTransId="{A8FE48BB-6C6A-412E-A7F1-A65458B57A03}" sibTransId="{46DCD2EC-5FF9-4BFF-A84D-B7D5EA29A186}"/>
    <dgm:cxn modelId="{094468C2-3F17-4137-AEFA-4536FEE1EC1F}" type="presOf" srcId="{A5FD75C2-325C-43C6-9041-97D46AC2E37C}" destId="{6F236A86-82F7-4A3E-97F2-F27DFB31F988}" srcOrd="0" destOrd="0" presId="urn:microsoft.com/office/officeart/2005/8/layout/vList2"/>
    <dgm:cxn modelId="{B44DFDC3-AC2F-4474-BDE3-5CE640928B1A}" type="presOf" srcId="{51A146AB-FEA8-48C0-8E6B-E80A1AE48E34}" destId="{4AEF9AAF-2D10-4963-9C2C-8B3EE1C23296}" srcOrd="0" destOrd="3" presId="urn:microsoft.com/office/officeart/2005/8/layout/vList2"/>
    <dgm:cxn modelId="{62599ACE-8CF2-4778-B842-63C0D3DB48D5}" type="presOf" srcId="{AF60D0C8-C50A-4D97-A5CB-3CCD481F3E76}" destId="{4AEF9AAF-2D10-4963-9C2C-8B3EE1C23296}" srcOrd="0" destOrd="1" presId="urn:microsoft.com/office/officeart/2005/8/layout/vList2"/>
    <dgm:cxn modelId="{B662F0A8-AF36-4A3B-947B-BE315706F275}" type="presParOf" srcId="{2C86753E-B240-46EF-888E-1080157876EC}" destId="{6F236A86-82F7-4A3E-97F2-F27DFB31F988}" srcOrd="0" destOrd="0" presId="urn:microsoft.com/office/officeart/2005/8/layout/vList2"/>
    <dgm:cxn modelId="{BB238E00-C6CF-4B89-9984-E72E7030D5B9}" type="presParOf" srcId="{2C86753E-B240-46EF-888E-1080157876EC}" destId="{4AEF9AAF-2D10-4963-9C2C-8B3EE1C2329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62553-6A93-4B38-A2F0-EE3205F78B0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DA968C2-3864-4C56-AD46-784B290E2186}">
      <dgm:prSet phldrT="[Текст]"/>
      <dgm:spPr/>
      <dgm:t>
        <a:bodyPr/>
        <a:lstStyle/>
        <a:p>
          <a:r>
            <a:rPr lang="ru-RU" dirty="0" smtClean="0"/>
            <a:t>Развитие сферы высшего профессионального образования в регионах: большинство проектов сосредоточено в сфере высшего образования</a:t>
          </a:r>
          <a:endParaRPr lang="ru-RU" dirty="0"/>
        </a:p>
      </dgm:t>
    </dgm:pt>
    <dgm:pt modelId="{37A38390-EEB1-4E3F-8744-86E7311093AC}" type="parTrans" cxnId="{1CEA9EE4-2F24-4E25-A221-AE20FDDCE902}">
      <dgm:prSet/>
      <dgm:spPr/>
      <dgm:t>
        <a:bodyPr/>
        <a:lstStyle/>
        <a:p>
          <a:endParaRPr lang="ru-RU"/>
        </a:p>
      </dgm:t>
    </dgm:pt>
    <dgm:pt modelId="{200C40A7-7034-4522-975D-04EC6A9E19A1}" type="sibTrans" cxnId="{1CEA9EE4-2F24-4E25-A221-AE20FDDCE902}">
      <dgm:prSet/>
      <dgm:spPr/>
      <dgm:t>
        <a:bodyPr/>
        <a:lstStyle/>
        <a:p>
          <a:endParaRPr lang="ru-RU"/>
        </a:p>
      </dgm:t>
    </dgm:pt>
    <dgm:pt modelId="{7F4AD85B-5DEE-4A14-8CC7-CBE1DA166B84}">
      <dgm:prSet/>
      <dgm:spPr/>
      <dgm:t>
        <a:bodyPr/>
        <a:lstStyle/>
        <a:p>
          <a:r>
            <a:rPr lang="ru-RU" dirty="0" smtClean="0"/>
            <a:t>Фокус на проекты в сфере совершенствования содержания образования (разработка и внедрение программ, методов и подходов)</a:t>
          </a:r>
          <a:endParaRPr lang="ru-RU" dirty="0"/>
        </a:p>
      </dgm:t>
    </dgm:pt>
    <dgm:pt modelId="{4F684FF3-42CD-49A9-8E49-CD9948E772E7}" type="parTrans" cxnId="{40AB0AC2-16E9-42D8-9CD9-9C61E3192A8A}">
      <dgm:prSet/>
      <dgm:spPr/>
      <dgm:t>
        <a:bodyPr/>
        <a:lstStyle/>
        <a:p>
          <a:endParaRPr lang="ru-RU"/>
        </a:p>
      </dgm:t>
    </dgm:pt>
    <dgm:pt modelId="{FDF4BC99-C17C-4A8C-9F57-025D32393DCD}" type="sibTrans" cxnId="{40AB0AC2-16E9-42D8-9CD9-9C61E3192A8A}">
      <dgm:prSet/>
      <dgm:spPr/>
      <dgm:t>
        <a:bodyPr/>
        <a:lstStyle/>
        <a:p>
          <a:endParaRPr lang="ru-RU"/>
        </a:p>
      </dgm:t>
    </dgm:pt>
    <dgm:pt modelId="{4F4E2C12-630C-401A-8072-1BCBE68E8A9F}">
      <dgm:prSet/>
      <dgm:spPr/>
      <dgm:t>
        <a:bodyPr/>
        <a:lstStyle/>
        <a:p>
          <a:r>
            <a:rPr lang="ru-RU" dirty="0" smtClean="0"/>
            <a:t>Создание критериев востребованности региональных проектов в других регионах</a:t>
          </a:r>
          <a:endParaRPr lang="ru-RU" dirty="0"/>
        </a:p>
      </dgm:t>
    </dgm:pt>
    <dgm:pt modelId="{057A59B9-568F-489F-B984-C93C1B37BDDF}" type="parTrans" cxnId="{F2B342AE-A10B-4AF8-A2C5-36A342371BCE}">
      <dgm:prSet/>
      <dgm:spPr/>
      <dgm:t>
        <a:bodyPr/>
        <a:lstStyle/>
        <a:p>
          <a:endParaRPr lang="ru-RU"/>
        </a:p>
      </dgm:t>
    </dgm:pt>
    <dgm:pt modelId="{E266A4E3-1838-422E-AF64-9EFE336DE568}" type="sibTrans" cxnId="{F2B342AE-A10B-4AF8-A2C5-36A342371BCE}">
      <dgm:prSet/>
      <dgm:spPr/>
      <dgm:t>
        <a:bodyPr/>
        <a:lstStyle/>
        <a:p>
          <a:endParaRPr lang="ru-RU"/>
        </a:p>
      </dgm:t>
    </dgm:pt>
    <dgm:pt modelId="{11AF197B-79F3-4E82-A322-C981E928225B}">
      <dgm:prSet/>
      <dgm:spPr/>
      <dgm:t>
        <a:bodyPr/>
        <a:lstStyle/>
        <a:p>
          <a:r>
            <a:rPr lang="ru-RU" dirty="0" smtClean="0"/>
            <a:t>Развитие и поддержка проектов в сфере сетевого взаимодействия образовательных организаций</a:t>
          </a:r>
          <a:endParaRPr lang="ru-RU" dirty="0"/>
        </a:p>
      </dgm:t>
    </dgm:pt>
    <dgm:pt modelId="{AA6B9BA4-8A3F-41D6-9C46-84B10EF1338D}" type="parTrans" cxnId="{B4D94FC8-F703-448B-AEF3-EE736C6F4A1E}">
      <dgm:prSet/>
      <dgm:spPr/>
      <dgm:t>
        <a:bodyPr/>
        <a:lstStyle/>
        <a:p>
          <a:endParaRPr lang="ru-RU"/>
        </a:p>
      </dgm:t>
    </dgm:pt>
    <dgm:pt modelId="{408960D4-B6C7-4413-BA8F-73CC061706D2}" type="sibTrans" cxnId="{B4D94FC8-F703-448B-AEF3-EE736C6F4A1E}">
      <dgm:prSet/>
      <dgm:spPr/>
      <dgm:t>
        <a:bodyPr/>
        <a:lstStyle/>
        <a:p>
          <a:endParaRPr lang="ru-RU"/>
        </a:p>
      </dgm:t>
    </dgm:pt>
    <dgm:pt modelId="{72664E76-61F8-479B-B76A-138A985A2AF7}">
      <dgm:prSet/>
      <dgm:spPr/>
      <dgm:t>
        <a:bodyPr/>
        <a:lstStyle/>
        <a:p>
          <a:r>
            <a:rPr lang="ru-RU" dirty="0" smtClean="0"/>
            <a:t>Фокус на развитие систем повышения квалификации специалистов</a:t>
          </a:r>
          <a:endParaRPr lang="ru-RU" dirty="0"/>
        </a:p>
      </dgm:t>
    </dgm:pt>
    <dgm:pt modelId="{65873C42-DEFC-4341-96C6-A5C9739C5381}" type="parTrans" cxnId="{79773B28-56B3-46F9-8189-6F19C93D1BEC}">
      <dgm:prSet/>
      <dgm:spPr/>
      <dgm:t>
        <a:bodyPr/>
        <a:lstStyle/>
        <a:p>
          <a:endParaRPr lang="ru-RU"/>
        </a:p>
      </dgm:t>
    </dgm:pt>
    <dgm:pt modelId="{F3A4FADE-F203-4CF3-A1B2-1BC1411B1A36}" type="sibTrans" cxnId="{79773B28-56B3-46F9-8189-6F19C93D1BEC}">
      <dgm:prSet/>
      <dgm:spPr/>
      <dgm:t>
        <a:bodyPr/>
        <a:lstStyle/>
        <a:p>
          <a:endParaRPr lang="ru-RU"/>
        </a:p>
      </dgm:t>
    </dgm:pt>
    <dgm:pt modelId="{461DFA50-3436-41F1-92BD-4B8B5C16D638}">
      <dgm:prSet/>
      <dgm:spPr/>
      <dgm:t>
        <a:bodyPr/>
        <a:lstStyle/>
        <a:p>
          <a:r>
            <a:rPr lang="ru-RU" dirty="0" smtClean="0"/>
            <a:t>Необходимость проектов в сфере интеграции общего, дополнительного и профессионального образования</a:t>
          </a:r>
          <a:endParaRPr lang="ru-RU" dirty="0"/>
        </a:p>
      </dgm:t>
    </dgm:pt>
    <dgm:pt modelId="{85EDC95C-5462-44F1-9945-FC0FA740DD01}" type="parTrans" cxnId="{59AE58CF-C895-4C8C-B291-FC9D7F5B79C3}">
      <dgm:prSet/>
      <dgm:spPr/>
      <dgm:t>
        <a:bodyPr/>
        <a:lstStyle/>
        <a:p>
          <a:endParaRPr lang="ru-RU"/>
        </a:p>
      </dgm:t>
    </dgm:pt>
    <dgm:pt modelId="{A62A16F9-5DC1-4283-AF14-5A630EE3A650}" type="sibTrans" cxnId="{59AE58CF-C895-4C8C-B291-FC9D7F5B79C3}">
      <dgm:prSet/>
      <dgm:spPr/>
      <dgm:t>
        <a:bodyPr/>
        <a:lstStyle/>
        <a:p>
          <a:endParaRPr lang="ru-RU"/>
        </a:p>
      </dgm:t>
    </dgm:pt>
    <dgm:pt modelId="{C5DA45CA-924A-4C90-A494-2E58DA87CB0E}">
      <dgm:prSet/>
      <dgm:spPr/>
      <dgm:t>
        <a:bodyPr/>
        <a:lstStyle/>
        <a:p>
          <a:r>
            <a:rPr lang="ru-RU" dirty="0" smtClean="0"/>
            <a:t>Необходимость во взаимодействии регионов, обмене опытом реализованных проектов</a:t>
          </a:r>
          <a:endParaRPr lang="ru-RU" dirty="0"/>
        </a:p>
      </dgm:t>
    </dgm:pt>
    <dgm:pt modelId="{DC36EFEC-CF0C-41F7-BA87-0FA2EB446ECF}" type="parTrans" cxnId="{69B7E51C-9A15-4A65-967D-0D9269CB1D98}">
      <dgm:prSet/>
      <dgm:spPr/>
      <dgm:t>
        <a:bodyPr/>
        <a:lstStyle/>
        <a:p>
          <a:endParaRPr lang="ru-RU"/>
        </a:p>
      </dgm:t>
    </dgm:pt>
    <dgm:pt modelId="{9A948BF5-716E-48D2-837C-6CA10DDC1339}" type="sibTrans" cxnId="{69B7E51C-9A15-4A65-967D-0D9269CB1D98}">
      <dgm:prSet/>
      <dgm:spPr/>
      <dgm:t>
        <a:bodyPr/>
        <a:lstStyle/>
        <a:p>
          <a:endParaRPr lang="ru-RU"/>
        </a:p>
      </dgm:t>
    </dgm:pt>
    <dgm:pt modelId="{055B0CC8-DB91-43E2-891C-8A68F8B1D2DA}">
      <dgm:prSet/>
      <dgm:spPr/>
      <dgm:t>
        <a:bodyPr/>
        <a:lstStyle/>
        <a:p>
          <a:r>
            <a:rPr lang="ru-RU" dirty="0" smtClean="0"/>
            <a:t>Повышение значимости проектов по созданию условий обучения и интеграции в общество лиц с ОВЗ</a:t>
          </a:r>
          <a:endParaRPr lang="ru-RU" dirty="0"/>
        </a:p>
      </dgm:t>
    </dgm:pt>
    <dgm:pt modelId="{E695836D-C3B6-4F18-AB57-9AF750CE9B09}" type="parTrans" cxnId="{64E6E511-D496-4D58-BB61-0DAFD0B8D4F2}">
      <dgm:prSet/>
      <dgm:spPr/>
      <dgm:t>
        <a:bodyPr/>
        <a:lstStyle/>
        <a:p>
          <a:endParaRPr lang="ru-RU"/>
        </a:p>
      </dgm:t>
    </dgm:pt>
    <dgm:pt modelId="{E5384A19-C728-4FBD-A24E-CCDB503C5B69}" type="sibTrans" cxnId="{64E6E511-D496-4D58-BB61-0DAFD0B8D4F2}">
      <dgm:prSet/>
      <dgm:spPr/>
      <dgm:t>
        <a:bodyPr/>
        <a:lstStyle/>
        <a:p>
          <a:endParaRPr lang="ru-RU"/>
        </a:p>
      </dgm:t>
    </dgm:pt>
    <dgm:pt modelId="{07F8D6DD-5124-40D2-B56D-B4B0F37A1A84}" type="pres">
      <dgm:prSet presAssocID="{3EB62553-6A93-4B38-A2F0-EE3205F78B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87285C-E2C0-4DB0-994C-E9B0EBA04840}" type="pres">
      <dgm:prSet presAssocID="{EDA968C2-3864-4C56-AD46-784B290E2186}" presName="parentText" presStyleLbl="node1" presStyleIdx="0" presStyleCnt="8" custLinFactNeighborX="7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FFF7A-CFC2-4666-A737-35CD6A73A32F}" type="pres">
      <dgm:prSet presAssocID="{200C40A7-7034-4522-975D-04EC6A9E19A1}" presName="spacer" presStyleCnt="0"/>
      <dgm:spPr/>
    </dgm:pt>
    <dgm:pt modelId="{F88967A1-FB2F-4826-947C-319D73A12385}" type="pres">
      <dgm:prSet presAssocID="{7F4AD85B-5DEE-4A14-8CC7-CBE1DA166B8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FA4D6-6A27-46DC-9E21-C6526B91DE10}" type="pres">
      <dgm:prSet presAssocID="{FDF4BC99-C17C-4A8C-9F57-025D32393DCD}" presName="spacer" presStyleCnt="0"/>
      <dgm:spPr/>
    </dgm:pt>
    <dgm:pt modelId="{9B7FCDA0-3C55-4A9F-A826-381BD4A6D5D4}" type="pres">
      <dgm:prSet presAssocID="{4F4E2C12-630C-401A-8072-1BCBE68E8A9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529E0-9B5F-4FF8-9112-DBC7DD53C587}" type="pres">
      <dgm:prSet presAssocID="{E266A4E3-1838-422E-AF64-9EFE336DE568}" presName="spacer" presStyleCnt="0"/>
      <dgm:spPr/>
    </dgm:pt>
    <dgm:pt modelId="{12F3D761-7261-49F8-A41F-E115E04CCD2B}" type="pres">
      <dgm:prSet presAssocID="{11AF197B-79F3-4E82-A322-C981E928225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55C88-FE1E-4A18-858C-6EB592852285}" type="pres">
      <dgm:prSet presAssocID="{408960D4-B6C7-4413-BA8F-73CC061706D2}" presName="spacer" presStyleCnt="0"/>
      <dgm:spPr/>
    </dgm:pt>
    <dgm:pt modelId="{8F5C98A4-D82F-46EA-8CA0-748123BAF74A}" type="pres">
      <dgm:prSet presAssocID="{72664E76-61F8-479B-B76A-138A985A2AF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2A0EC-AC43-4E73-B57E-682F59C111A9}" type="pres">
      <dgm:prSet presAssocID="{F3A4FADE-F203-4CF3-A1B2-1BC1411B1A36}" presName="spacer" presStyleCnt="0"/>
      <dgm:spPr/>
    </dgm:pt>
    <dgm:pt modelId="{A811DB0A-E71E-4E2D-84B1-BFC0E7245B1C}" type="pres">
      <dgm:prSet presAssocID="{461DFA50-3436-41F1-92BD-4B8B5C16D63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0D1D2-D8B5-4C8F-BC48-561431722EE2}" type="pres">
      <dgm:prSet presAssocID="{A62A16F9-5DC1-4283-AF14-5A630EE3A650}" presName="spacer" presStyleCnt="0"/>
      <dgm:spPr/>
    </dgm:pt>
    <dgm:pt modelId="{B56B2285-9FDF-4E9F-BFF1-B7AC120B04B3}" type="pres">
      <dgm:prSet presAssocID="{C5DA45CA-924A-4C90-A494-2E58DA87CB0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EC684-4E23-4CD3-860C-DEE18387F436}" type="pres">
      <dgm:prSet presAssocID="{9A948BF5-716E-48D2-837C-6CA10DDC1339}" presName="spacer" presStyleCnt="0"/>
      <dgm:spPr/>
    </dgm:pt>
    <dgm:pt modelId="{ED0CD0F8-CD6C-47B8-B962-711E17C2A15E}" type="pres">
      <dgm:prSet presAssocID="{055B0CC8-DB91-43E2-891C-8A68F8B1D2D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B342AE-A10B-4AF8-A2C5-36A342371BCE}" srcId="{3EB62553-6A93-4B38-A2F0-EE3205F78B0A}" destId="{4F4E2C12-630C-401A-8072-1BCBE68E8A9F}" srcOrd="2" destOrd="0" parTransId="{057A59B9-568F-489F-B984-C93C1B37BDDF}" sibTransId="{E266A4E3-1838-422E-AF64-9EFE336DE568}"/>
    <dgm:cxn modelId="{40AB0AC2-16E9-42D8-9CD9-9C61E3192A8A}" srcId="{3EB62553-6A93-4B38-A2F0-EE3205F78B0A}" destId="{7F4AD85B-5DEE-4A14-8CC7-CBE1DA166B84}" srcOrd="1" destOrd="0" parTransId="{4F684FF3-42CD-49A9-8E49-CD9948E772E7}" sibTransId="{FDF4BC99-C17C-4A8C-9F57-025D32393DCD}"/>
    <dgm:cxn modelId="{9CD43843-1976-40EB-BACB-E9163D0F8102}" type="presOf" srcId="{72664E76-61F8-479B-B76A-138A985A2AF7}" destId="{8F5C98A4-D82F-46EA-8CA0-748123BAF74A}" srcOrd="0" destOrd="0" presId="urn:microsoft.com/office/officeart/2005/8/layout/vList2"/>
    <dgm:cxn modelId="{69B7E51C-9A15-4A65-967D-0D9269CB1D98}" srcId="{3EB62553-6A93-4B38-A2F0-EE3205F78B0A}" destId="{C5DA45CA-924A-4C90-A494-2E58DA87CB0E}" srcOrd="6" destOrd="0" parTransId="{DC36EFEC-CF0C-41F7-BA87-0FA2EB446ECF}" sibTransId="{9A948BF5-716E-48D2-837C-6CA10DDC1339}"/>
    <dgm:cxn modelId="{B4D94FC8-F703-448B-AEF3-EE736C6F4A1E}" srcId="{3EB62553-6A93-4B38-A2F0-EE3205F78B0A}" destId="{11AF197B-79F3-4E82-A322-C981E928225B}" srcOrd="3" destOrd="0" parTransId="{AA6B9BA4-8A3F-41D6-9C46-84B10EF1338D}" sibTransId="{408960D4-B6C7-4413-BA8F-73CC061706D2}"/>
    <dgm:cxn modelId="{8C6828FE-2E79-47CD-A33E-0DF2344B1C15}" type="presOf" srcId="{3EB62553-6A93-4B38-A2F0-EE3205F78B0A}" destId="{07F8D6DD-5124-40D2-B56D-B4B0F37A1A84}" srcOrd="0" destOrd="0" presId="urn:microsoft.com/office/officeart/2005/8/layout/vList2"/>
    <dgm:cxn modelId="{79773B28-56B3-46F9-8189-6F19C93D1BEC}" srcId="{3EB62553-6A93-4B38-A2F0-EE3205F78B0A}" destId="{72664E76-61F8-479B-B76A-138A985A2AF7}" srcOrd="4" destOrd="0" parTransId="{65873C42-DEFC-4341-96C6-A5C9739C5381}" sibTransId="{F3A4FADE-F203-4CF3-A1B2-1BC1411B1A36}"/>
    <dgm:cxn modelId="{64E6E511-D496-4D58-BB61-0DAFD0B8D4F2}" srcId="{3EB62553-6A93-4B38-A2F0-EE3205F78B0A}" destId="{055B0CC8-DB91-43E2-891C-8A68F8B1D2DA}" srcOrd="7" destOrd="0" parTransId="{E695836D-C3B6-4F18-AB57-9AF750CE9B09}" sibTransId="{E5384A19-C728-4FBD-A24E-CCDB503C5B69}"/>
    <dgm:cxn modelId="{3016A49C-F3E6-46E7-A065-BCF00D887873}" type="presOf" srcId="{7F4AD85B-5DEE-4A14-8CC7-CBE1DA166B84}" destId="{F88967A1-FB2F-4826-947C-319D73A12385}" srcOrd="0" destOrd="0" presId="urn:microsoft.com/office/officeart/2005/8/layout/vList2"/>
    <dgm:cxn modelId="{0C58C838-A949-45C7-9D07-E4C87854CF01}" type="presOf" srcId="{055B0CC8-DB91-43E2-891C-8A68F8B1D2DA}" destId="{ED0CD0F8-CD6C-47B8-B962-711E17C2A15E}" srcOrd="0" destOrd="0" presId="urn:microsoft.com/office/officeart/2005/8/layout/vList2"/>
    <dgm:cxn modelId="{2848F15B-CB65-459B-84C8-1DBC4480FB50}" type="presOf" srcId="{EDA968C2-3864-4C56-AD46-784B290E2186}" destId="{8787285C-E2C0-4DB0-994C-E9B0EBA04840}" srcOrd="0" destOrd="0" presId="urn:microsoft.com/office/officeart/2005/8/layout/vList2"/>
    <dgm:cxn modelId="{59AE58CF-C895-4C8C-B291-FC9D7F5B79C3}" srcId="{3EB62553-6A93-4B38-A2F0-EE3205F78B0A}" destId="{461DFA50-3436-41F1-92BD-4B8B5C16D638}" srcOrd="5" destOrd="0" parTransId="{85EDC95C-5462-44F1-9945-FC0FA740DD01}" sibTransId="{A62A16F9-5DC1-4283-AF14-5A630EE3A650}"/>
    <dgm:cxn modelId="{7B844D37-2B76-4A25-992C-C173482AC867}" type="presOf" srcId="{11AF197B-79F3-4E82-A322-C981E928225B}" destId="{12F3D761-7261-49F8-A41F-E115E04CCD2B}" srcOrd="0" destOrd="0" presId="urn:microsoft.com/office/officeart/2005/8/layout/vList2"/>
    <dgm:cxn modelId="{D88810C7-914E-4D65-BEFF-067FEBF3251C}" type="presOf" srcId="{4F4E2C12-630C-401A-8072-1BCBE68E8A9F}" destId="{9B7FCDA0-3C55-4A9F-A826-381BD4A6D5D4}" srcOrd="0" destOrd="0" presId="urn:microsoft.com/office/officeart/2005/8/layout/vList2"/>
    <dgm:cxn modelId="{217BBFAF-BA4D-4F12-8E2E-E39739C85B31}" type="presOf" srcId="{C5DA45CA-924A-4C90-A494-2E58DA87CB0E}" destId="{B56B2285-9FDF-4E9F-BFF1-B7AC120B04B3}" srcOrd="0" destOrd="0" presId="urn:microsoft.com/office/officeart/2005/8/layout/vList2"/>
    <dgm:cxn modelId="{1CEA9EE4-2F24-4E25-A221-AE20FDDCE902}" srcId="{3EB62553-6A93-4B38-A2F0-EE3205F78B0A}" destId="{EDA968C2-3864-4C56-AD46-784B290E2186}" srcOrd="0" destOrd="0" parTransId="{37A38390-EEB1-4E3F-8744-86E7311093AC}" sibTransId="{200C40A7-7034-4522-975D-04EC6A9E19A1}"/>
    <dgm:cxn modelId="{521D0727-FD41-41B8-BF2B-AE8254DD7B4A}" type="presOf" srcId="{461DFA50-3436-41F1-92BD-4B8B5C16D638}" destId="{A811DB0A-E71E-4E2D-84B1-BFC0E7245B1C}" srcOrd="0" destOrd="0" presId="urn:microsoft.com/office/officeart/2005/8/layout/vList2"/>
    <dgm:cxn modelId="{C407B104-AC24-44D3-9DC0-000ADBE185DC}" type="presParOf" srcId="{07F8D6DD-5124-40D2-B56D-B4B0F37A1A84}" destId="{8787285C-E2C0-4DB0-994C-E9B0EBA04840}" srcOrd="0" destOrd="0" presId="urn:microsoft.com/office/officeart/2005/8/layout/vList2"/>
    <dgm:cxn modelId="{98152EA0-BCCB-4CDB-9BF6-02E411C7A733}" type="presParOf" srcId="{07F8D6DD-5124-40D2-B56D-B4B0F37A1A84}" destId="{16DFFF7A-CFC2-4666-A737-35CD6A73A32F}" srcOrd="1" destOrd="0" presId="urn:microsoft.com/office/officeart/2005/8/layout/vList2"/>
    <dgm:cxn modelId="{878237BC-2470-492D-8CBD-9D6D5F96EFBD}" type="presParOf" srcId="{07F8D6DD-5124-40D2-B56D-B4B0F37A1A84}" destId="{F88967A1-FB2F-4826-947C-319D73A12385}" srcOrd="2" destOrd="0" presId="urn:microsoft.com/office/officeart/2005/8/layout/vList2"/>
    <dgm:cxn modelId="{B9E0E8D7-A1A5-4AB7-AD55-3C078D558315}" type="presParOf" srcId="{07F8D6DD-5124-40D2-B56D-B4B0F37A1A84}" destId="{0A5FA4D6-6A27-46DC-9E21-C6526B91DE10}" srcOrd="3" destOrd="0" presId="urn:microsoft.com/office/officeart/2005/8/layout/vList2"/>
    <dgm:cxn modelId="{FFBEBBDD-FF36-47C0-986A-4039E21E9584}" type="presParOf" srcId="{07F8D6DD-5124-40D2-B56D-B4B0F37A1A84}" destId="{9B7FCDA0-3C55-4A9F-A826-381BD4A6D5D4}" srcOrd="4" destOrd="0" presId="urn:microsoft.com/office/officeart/2005/8/layout/vList2"/>
    <dgm:cxn modelId="{C78D39DE-0EA2-43D4-BDB7-A5995C59BBA2}" type="presParOf" srcId="{07F8D6DD-5124-40D2-B56D-B4B0F37A1A84}" destId="{C5F529E0-9B5F-4FF8-9112-DBC7DD53C587}" srcOrd="5" destOrd="0" presId="urn:microsoft.com/office/officeart/2005/8/layout/vList2"/>
    <dgm:cxn modelId="{0AF151C0-6707-4AFF-8687-DFC5E54BA251}" type="presParOf" srcId="{07F8D6DD-5124-40D2-B56D-B4B0F37A1A84}" destId="{12F3D761-7261-49F8-A41F-E115E04CCD2B}" srcOrd="6" destOrd="0" presId="urn:microsoft.com/office/officeart/2005/8/layout/vList2"/>
    <dgm:cxn modelId="{53F36C95-8162-427B-BE22-68A6BC999761}" type="presParOf" srcId="{07F8D6DD-5124-40D2-B56D-B4B0F37A1A84}" destId="{62B55C88-FE1E-4A18-858C-6EB592852285}" srcOrd="7" destOrd="0" presId="urn:microsoft.com/office/officeart/2005/8/layout/vList2"/>
    <dgm:cxn modelId="{2CE0D753-B0EC-42DD-90E1-6E76C0C6E61B}" type="presParOf" srcId="{07F8D6DD-5124-40D2-B56D-B4B0F37A1A84}" destId="{8F5C98A4-D82F-46EA-8CA0-748123BAF74A}" srcOrd="8" destOrd="0" presId="urn:microsoft.com/office/officeart/2005/8/layout/vList2"/>
    <dgm:cxn modelId="{BDD580AB-5F53-4D3C-B19D-3EAFD341DDF6}" type="presParOf" srcId="{07F8D6DD-5124-40D2-B56D-B4B0F37A1A84}" destId="{3902A0EC-AC43-4E73-B57E-682F59C111A9}" srcOrd="9" destOrd="0" presId="urn:microsoft.com/office/officeart/2005/8/layout/vList2"/>
    <dgm:cxn modelId="{F94F8108-5E4D-435D-83C9-3BAECCAF1481}" type="presParOf" srcId="{07F8D6DD-5124-40D2-B56D-B4B0F37A1A84}" destId="{A811DB0A-E71E-4E2D-84B1-BFC0E7245B1C}" srcOrd="10" destOrd="0" presId="urn:microsoft.com/office/officeart/2005/8/layout/vList2"/>
    <dgm:cxn modelId="{B5CE9AFB-1DE7-4F8C-8B5A-663C51CF1229}" type="presParOf" srcId="{07F8D6DD-5124-40D2-B56D-B4B0F37A1A84}" destId="{6EA0D1D2-D8B5-4C8F-BC48-561431722EE2}" srcOrd="11" destOrd="0" presId="urn:microsoft.com/office/officeart/2005/8/layout/vList2"/>
    <dgm:cxn modelId="{5361DA13-29C7-419B-889F-A6092DB8705F}" type="presParOf" srcId="{07F8D6DD-5124-40D2-B56D-B4B0F37A1A84}" destId="{B56B2285-9FDF-4E9F-BFF1-B7AC120B04B3}" srcOrd="12" destOrd="0" presId="urn:microsoft.com/office/officeart/2005/8/layout/vList2"/>
    <dgm:cxn modelId="{120A2144-642B-44C9-9CB5-6F7B4916D29A}" type="presParOf" srcId="{07F8D6DD-5124-40D2-B56D-B4B0F37A1A84}" destId="{A44EC684-4E23-4CD3-860C-DEE18387F436}" srcOrd="13" destOrd="0" presId="urn:microsoft.com/office/officeart/2005/8/layout/vList2"/>
    <dgm:cxn modelId="{538D8D99-2BCA-4BC9-974E-DF8993A3AB4F}" type="presParOf" srcId="{07F8D6DD-5124-40D2-B56D-B4B0F37A1A84}" destId="{ED0CD0F8-CD6C-47B8-B962-711E17C2A15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0B9F4A-40B9-4EF5-8D19-2568A702955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328088-E0DB-4A05-B89A-B7438A4F75A0}">
      <dgm:prSet phldrT="[Текст]"/>
      <dgm:spPr/>
      <dgm:t>
        <a:bodyPr/>
        <a:lstStyle/>
        <a:p>
          <a:r>
            <a:rPr lang="ru-RU" b="0" dirty="0" smtClean="0"/>
            <a:t>Слабая представленность сферы дошкольного образования (в 2017 году – 1 ФИП)</a:t>
          </a:r>
          <a:endParaRPr lang="ru-RU" b="0" dirty="0"/>
        </a:p>
      </dgm:t>
    </dgm:pt>
    <dgm:pt modelId="{F7D63F30-636C-43C3-91A3-978C7A191BEE}" type="parTrans" cxnId="{D4264943-16ED-4038-B064-D8F3E4D2AD71}">
      <dgm:prSet/>
      <dgm:spPr/>
      <dgm:t>
        <a:bodyPr/>
        <a:lstStyle/>
        <a:p>
          <a:endParaRPr lang="ru-RU" b="0"/>
        </a:p>
      </dgm:t>
    </dgm:pt>
    <dgm:pt modelId="{A4D649A9-A753-4D61-A35D-C0CE9F140161}" type="sibTrans" cxnId="{D4264943-16ED-4038-B064-D8F3E4D2AD71}">
      <dgm:prSet/>
      <dgm:spPr/>
      <dgm:t>
        <a:bodyPr/>
        <a:lstStyle/>
        <a:p>
          <a:endParaRPr lang="ru-RU" b="0"/>
        </a:p>
      </dgm:t>
    </dgm:pt>
    <dgm:pt modelId="{A17911F2-7A91-418A-8357-E1EBABEAD5E1}">
      <dgm:prSet/>
      <dgm:spPr/>
      <dgm:t>
        <a:bodyPr/>
        <a:lstStyle/>
        <a:p>
          <a:r>
            <a:rPr lang="ru-RU" b="0" dirty="0" smtClean="0"/>
            <a:t>Географическая централизация: большее количество проектов реализуется организациями, расположенными в региональных столицах</a:t>
          </a:r>
          <a:endParaRPr lang="ru-RU" b="0" dirty="0"/>
        </a:p>
      </dgm:t>
    </dgm:pt>
    <dgm:pt modelId="{560169F8-C48A-48E1-8970-8FE5A8760024}" type="parTrans" cxnId="{3F257C93-BB20-4D37-984B-92A94652494A}">
      <dgm:prSet/>
      <dgm:spPr/>
      <dgm:t>
        <a:bodyPr/>
        <a:lstStyle/>
        <a:p>
          <a:endParaRPr lang="ru-RU" b="0"/>
        </a:p>
      </dgm:t>
    </dgm:pt>
    <dgm:pt modelId="{FCCA3FDD-E45F-4F59-AD73-EEB57E15672E}" type="sibTrans" cxnId="{3F257C93-BB20-4D37-984B-92A94652494A}">
      <dgm:prSet/>
      <dgm:spPr/>
      <dgm:t>
        <a:bodyPr/>
        <a:lstStyle/>
        <a:p>
          <a:endParaRPr lang="ru-RU" b="0"/>
        </a:p>
      </dgm:t>
    </dgm:pt>
    <dgm:pt modelId="{38A20955-69F7-4A98-8A79-C82CC687BF98}">
      <dgm:prSet/>
      <dgm:spPr/>
      <dgm:t>
        <a:bodyPr/>
        <a:lstStyle/>
        <a:p>
          <a:r>
            <a:rPr lang="ru-RU" b="0" dirty="0" smtClean="0"/>
            <a:t>Слабая представленность технологических проектов, связанных с реальным внедрением технологий в образовательный процесс</a:t>
          </a:r>
          <a:endParaRPr lang="ru-RU" b="0" dirty="0"/>
        </a:p>
      </dgm:t>
    </dgm:pt>
    <dgm:pt modelId="{D6E0D622-6E9F-4D86-A25F-C6E5E447BE18}" type="parTrans" cxnId="{17806B6C-C4BC-4737-ADD9-FD669361EDEB}">
      <dgm:prSet/>
      <dgm:spPr/>
      <dgm:t>
        <a:bodyPr/>
        <a:lstStyle/>
        <a:p>
          <a:endParaRPr lang="ru-RU" b="0"/>
        </a:p>
      </dgm:t>
    </dgm:pt>
    <dgm:pt modelId="{15DDE585-7F3E-4165-B6C6-D34DDDA6B5A8}" type="sibTrans" cxnId="{17806B6C-C4BC-4737-ADD9-FD669361EDEB}">
      <dgm:prSet/>
      <dgm:spPr/>
      <dgm:t>
        <a:bodyPr/>
        <a:lstStyle/>
        <a:p>
          <a:endParaRPr lang="ru-RU" b="0"/>
        </a:p>
      </dgm:t>
    </dgm:pt>
    <dgm:pt modelId="{ECFFCEC5-3474-4D92-80D1-433FB49DD625}">
      <dgm:prSet/>
      <dgm:spPr/>
      <dgm:t>
        <a:bodyPr/>
        <a:lstStyle/>
        <a:p>
          <a:r>
            <a:rPr lang="ru-RU" b="0" dirty="0" smtClean="0"/>
            <a:t>Отсутствие четко выраженного регионального и муниципального заказа на инновационные программы и методики</a:t>
          </a:r>
          <a:endParaRPr lang="ru-RU" b="0" dirty="0"/>
        </a:p>
      </dgm:t>
    </dgm:pt>
    <dgm:pt modelId="{F7F05627-F34A-4729-B996-1551BC3B2B6C}" type="parTrans" cxnId="{D970C25E-F6EE-4D83-8B39-A1CE9DABF9DC}">
      <dgm:prSet/>
      <dgm:spPr/>
      <dgm:t>
        <a:bodyPr/>
        <a:lstStyle/>
        <a:p>
          <a:endParaRPr lang="ru-RU" b="0"/>
        </a:p>
      </dgm:t>
    </dgm:pt>
    <dgm:pt modelId="{3DD3DA4A-92EC-4E06-9F70-AD8C6591C209}" type="sibTrans" cxnId="{D970C25E-F6EE-4D83-8B39-A1CE9DABF9DC}">
      <dgm:prSet/>
      <dgm:spPr/>
      <dgm:t>
        <a:bodyPr/>
        <a:lstStyle/>
        <a:p>
          <a:endParaRPr lang="ru-RU" b="0"/>
        </a:p>
      </dgm:t>
    </dgm:pt>
    <dgm:pt modelId="{76D167A2-33FE-4B66-8A52-26F947F84042}">
      <dgm:prSet/>
      <dgm:spPr/>
      <dgm:t>
        <a:bodyPr/>
        <a:lstStyle/>
        <a:p>
          <a:r>
            <a:rPr lang="ru-RU" b="0" dirty="0" smtClean="0"/>
            <a:t>Изменение требований времени: в долгосрочных проектах должна быть предусмотрена система оценки процессов и методов, скорректированных по ходу проекта</a:t>
          </a:r>
          <a:endParaRPr lang="ru-RU" b="0" dirty="0"/>
        </a:p>
      </dgm:t>
    </dgm:pt>
    <dgm:pt modelId="{E0D7B1A0-BE16-4E57-AEF6-408C6023275A}" type="parTrans" cxnId="{63742BE4-A845-4009-9794-CA05BC6FC43D}">
      <dgm:prSet/>
      <dgm:spPr/>
      <dgm:t>
        <a:bodyPr/>
        <a:lstStyle/>
        <a:p>
          <a:endParaRPr lang="ru-RU" b="0"/>
        </a:p>
      </dgm:t>
    </dgm:pt>
    <dgm:pt modelId="{E236D0A2-9FA8-4E04-8564-33E0A77B5424}" type="sibTrans" cxnId="{63742BE4-A845-4009-9794-CA05BC6FC43D}">
      <dgm:prSet/>
      <dgm:spPr/>
      <dgm:t>
        <a:bodyPr/>
        <a:lstStyle/>
        <a:p>
          <a:endParaRPr lang="ru-RU" b="0"/>
        </a:p>
      </dgm:t>
    </dgm:pt>
    <dgm:pt modelId="{7395A57C-6166-4B40-A030-E8D54F35003D}">
      <dgm:prSet/>
      <dgm:spPr/>
      <dgm:t>
        <a:bodyPr/>
        <a:lstStyle/>
        <a:p>
          <a:r>
            <a:rPr lang="ru-RU" b="0" dirty="0" smtClean="0"/>
            <a:t>Неравное распределение средств на инновационные проекты по направлениям: финансово поддерживаются, в основном, общепринятые устоявшиеся направления. Путь возможного решения: изменение критериев конкурсного отбора проектов</a:t>
          </a:r>
          <a:endParaRPr lang="ru-RU" b="0" dirty="0"/>
        </a:p>
      </dgm:t>
    </dgm:pt>
    <dgm:pt modelId="{F2979BE1-57EE-4CEA-880D-613C418E389D}" type="parTrans" cxnId="{50884C00-90D8-4963-813F-AF79C3BF99CF}">
      <dgm:prSet/>
      <dgm:spPr/>
      <dgm:t>
        <a:bodyPr/>
        <a:lstStyle/>
        <a:p>
          <a:endParaRPr lang="ru-RU" b="0"/>
        </a:p>
      </dgm:t>
    </dgm:pt>
    <dgm:pt modelId="{61C0D967-6FDF-4C9D-A0EE-CBDE8A2FB9AB}" type="sibTrans" cxnId="{50884C00-90D8-4963-813F-AF79C3BF99CF}">
      <dgm:prSet/>
      <dgm:spPr/>
      <dgm:t>
        <a:bodyPr/>
        <a:lstStyle/>
        <a:p>
          <a:endParaRPr lang="ru-RU" b="0"/>
        </a:p>
      </dgm:t>
    </dgm:pt>
    <dgm:pt modelId="{2AD2AC88-0261-40E8-880F-66A68F7D5AA8}">
      <dgm:prSet/>
      <dgm:spPr/>
      <dgm:t>
        <a:bodyPr/>
        <a:lstStyle/>
        <a:p>
          <a:r>
            <a:rPr lang="ru-RU" b="0" dirty="0" smtClean="0"/>
            <a:t>Трудности с внедрением стандартизированных программ и методик, связанные с неоднородностью населения, социальными и географическими особенностями</a:t>
          </a:r>
          <a:endParaRPr lang="ru-RU" b="0" dirty="0"/>
        </a:p>
      </dgm:t>
    </dgm:pt>
    <dgm:pt modelId="{8BBB8D99-A979-437E-B083-11EE548CBB08}" type="parTrans" cxnId="{52148708-555E-4774-86EA-3AEBBCA3BE24}">
      <dgm:prSet/>
      <dgm:spPr/>
      <dgm:t>
        <a:bodyPr/>
        <a:lstStyle/>
        <a:p>
          <a:endParaRPr lang="ru-RU" b="0"/>
        </a:p>
      </dgm:t>
    </dgm:pt>
    <dgm:pt modelId="{1A193AFB-9689-43C1-A09C-178F34805FB4}" type="sibTrans" cxnId="{52148708-555E-4774-86EA-3AEBBCA3BE24}">
      <dgm:prSet/>
      <dgm:spPr/>
      <dgm:t>
        <a:bodyPr/>
        <a:lstStyle/>
        <a:p>
          <a:endParaRPr lang="ru-RU" b="0"/>
        </a:p>
      </dgm:t>
    </dgm:pt>
    <dgm:pt modelId="{C3CD4D8B-419D-492F-856A-9ACA9CA9C062}">
      <dgm:prSet/>
      <dgm:spPr/>
      <dgm:t>
        <a:bodyPr/>
        <a:lstStyle/>
        <a:p>
          <a:r>
            <a:rPr lang="ru-RU" b="0" dirty="0" smtClean="0"/>
            <a:t>Сложность оценки реальных эффектов от внедренных инициатив</a:t>
          </a:r>
          <a:endParaRPr lang="ru-RU" b="0" dirty="0"/>
        </a:p>
      </dgm:t>
    </dgm:pt>
    <dgm:pt modelId="{E92D6E5E-9703-46CF-BEEA-8B6A6B15C549}" type="parTrans" cxnId="{76FB3A98-6793-4F46-B1B3-0B8DF947A616}">
      <dgm:prSet/>
      <dgm:spPr/>
      <dgm:t>
        <a:bodyPr/>
        <a:lstStyle/>
        <a:p>
          <a:endParaRPr lang="ru-RU" b="0"/>
        </a:p>
      </dgm:t>
    </dgm:pt>
    <dgm:pt modelId="{DF2E43AA-EF2B-4D6D-9A13-76E361364DE2}" type="sibTrans" cxnId="{76FB3A98-6793-4F46-B1B3-0B8DF947A616}">
      <dgm:prSet/>
      <dgm:spPr/>
      <dgm:t>
        <a:bodyPr/>
        <a:lstStyle/>
        <a:p>
          <a:endParaRPr lang="ru-RU" b="0"/>
        </a:p>
      </dgm:t>
    </dgm:pt>
    <dgm:pt modelId="{50E2E149-1BF4-4003-A753-364AE429F6C3}" type="pres">
      <dgm:prSet presAssocID="{240B9F4A-40B9-4EF5-8D19-2568A702955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EAA3D3-64DF-48B4-B6FA-76DB1E797F8C}" type="pres">
      <dgm:prSet presAssocID="{DE328088-E0DB-4A05-B89A-B7438A4F75A0}" presName="thickLine" presStyleLbl="alignNode1" presStyleIdx="0" presStyleCnt="8"/>
      <dgm:spPr/>
    </dgm:pt>
    <dgm:pt modelId="{9EBA133A-1B2F-41DF-8AD6-F524D63CDBB6}" type="pres">
      <dgm:prSet presAssocID="{DE328088-E0DB-4A05-B89A-B7438A4F75A0}" presName="horz1" presStyleCnt="0"/>
      <dgm:spPr/>
    </dgm:pt>
    <dgm:pt modelId="{67FE3C61-3CD6-47E4-9DC9-0BFB577ED325}" type="pres">
      <dgm:prSet presAssocID="{DE328088-E0DB-4A05-B89A-B7438A4F75A0}" presName="tx1" presStyleLbl="revTx" presStyleIdx="0" presStyleCnt="8"/>
      <dgm:spPr/>
      <dgm:t>
        <a:bodyPr/>
        <a:lstStyle/>
        <a:p>
          <a:endParaRPr lang="ru-RU"/>
        </a:p>
      </dgm:t>
    </dgm:pt>
    <dgm:pt modelId="{6C326903-9D34-44D7-BD0B-142A74AD1B3A}" type="pres">
      <dgm:prSet presAssocID="{DE328088-E0DB-4A05-B89A-B7438A4F75A0}" presName="vert1" presStyleCnt="0"/>
      <dgm:spPr/>
    </dgm:pt>
    <dgm:pt modelId="{3977D0DA-F623-4CAA-B349-6EBC8E3C0FD2}" type="pres">
      <dgm:prSet presAssocID="{A17911F2-7A91-418A-8357-E1EBABEAD5E1}" presName="thickLine" presStyleLbl="alignNode1" presStyleIdx="1" presStyleCnt="8"/>
      <dgm:spPr/>
    </dgm:pt>
    <dgm:pt modelId="{DE775FAD-A67D-47DE-8A68-E9C8C11C1248}" type="pres">
      <dgm:prSet presAssocID="{A17911F2-7A91-418A-8357-E1EBABEAD5E1}" presName="horz1" presStyleCnt="0"/>
      <dgm:spPr/>
    </dgm:pt>
    <dgm:pt modelId="{D05FAF6D-E5D3-4E19-BBAF-112318F001A1}" type="pres">
      <dgm:prSet presAssocID="{A17911F2-7A91-418A-8357-E1EBABEAD5E1}" presName="tx1" presStyleLbl="revTx" presStyleIdx="1" presStyleCnt="8"/>
      <dgm:spPr/>
      <dgm:t>
        <a:bodyPr/>
        <a:lstStyle/>
        <a:p>
          <a:endParaRPr lang="ru-RU"/>
        </a:p>
      </dgm:t>
    </dgm:pt>
    <dgm:pt modelId="{228B7A9E-F157-4697-8278-8B827378A050}" type="pres">
      <dgm:prSet presAssocID="{A17911F2-7A91-418A-8357-E1EBABEAD5E1}" presName="vert1" presStyleCnt="0"/>
      <dgm:spPr/>
    </dgm:pt>
    <dgm:pt modelId="{C84FC11E-647F-4293-B180-28324DF343D6}" type="pres">
      <dgm:prSet presAssocID="{38A20955-69F7-4A98-8A79-C82CC687BF98}" presName="thickLine" presStyleLbl="alignNode1" presStyleIdx="2" presStyleCnt="8"/>
      <dgm:spPr/>
    </dgm:pt>
    <dgm:pt modelId="{35E83ECF-5B88-4DBE-82F7-991831D997AF}" type="pres">
      <dgm:prSet presAssocID="{38A20955-69F7-4A98-8A79-C82CC687BF98}" presName="horz1" presStyleCnt="0"/>
      <dgm:spPr/>
    </dgm:pt>
    <dgm:pt modelId="{05C9FB4A-4098-421F-8D5A-219DCC76B30D}" type="pres">
      <dgm:prSet presAssocID="{38A20955-69F7-4A98-8A79-C82CC687BF98}" presName="tx1" presStyleLbl="revTx" presStyleIdx="2" presStyleCnt="8"/>
      <dgm:spPr/>
      <dgm:t>
        <a:bodyPr/>
        <a:lstStyle/>
        <a:p>
          <a:endParaRPr lang="ru-RU"/>
        </a:p>
      </dgm:t>
    </dgm:pt>
    <dgm:pt modelId="{9E222C35-5E96-490A-BBD9-E18314FFADF9}" type="pres">
      <dgm:prSet presAssocID="{38A20955-69F7-4A98-8A79-C82CC687BF98}" presName="vert1" presStyleCnt="0"/>
      <dgm:spPr/>
    </dgm:pt>
    <dgm:pt modelId="{9FE692BC-4E90-4B38-8D23-F357C1C6DA44}" type="pres">
      <dgm:prSet presAssocID="{ECFFCEC5-3474-4D92-80D1-433FB49DD625}" presName="thickLine" presStyleLbl="alignNode1" presStyleIdx="3" presStyleCnt="8"/>
      <dgm:spPr/>
    </dgm:pt>
    <dgm:pt modelId="{793271AE-C4D5-4A64-84E7-0274FD927101}" type="pres">
      <dgm:prSet presAssocID="{ECFFCEC5-3474-4D92-80D1-433FB49DD625}" presName="horz1" presStyleCnt="0"/>
      <dgm:spPr/>
    </dgm:pt>
    <dgm:pt modelId="{917FDB49-C112-4F0A-84E3-9584249767D4}" type="pres">
      <dgm:prSet presAssocID="{ECFFCEC5-3474-4D92-80D1-433FB49DD625}" presName="tx1" presStyleLbl="revTx" presStyleIdx="3" presStyleCnt="8"/>
      <dgm:spPr/>
      <dgm:t>
        <a:bodyPr/>
        <a:lstStyle/>
        <a:p>
          <a:endParaRPr lang="ru-RU"/>
        </a:p>
      </dgm:t>
    </dgm:pt>
    <dgm:pt modelId="{851CEC8F-7B5E-46C1-B4BA-2F6E00C7775F}" type="pres">
      <dgm:prSet presAssocID="{ECFFCEC5-3474-4D92-80D1-433FB49DD625}" presName="vert1" presStyleCnt="0"/>
      <dgm:spPr/>
    </dgm:pt>
    <dgm:pt modelId="{2D43B676-7552-4EA2-A5F8-CCAFFC858AE4}" type="pres">
      <dgm:prSet presAssocID="{76D167A2-33FE-4B66-8A52-26F947F84042}" presName="thickLine" presStyleLbl="alignNode1" presStyleIdx="4" presStyleCnt="8"/>
      <dgm:spPr/>
    </dgm:pt>
    <dgm:pt modelId="{42A28354-3EE7-4FAF-BA91-5D22E3F82A07}" type="pres">
      <dgm:prSet presAssocID="{76D167A2-33FE-4B66-8A52-26F947F84042}" presName="horz1" presStyleCnt="0"/>
      <dgm:spPr/>
    </dgm:pt>
    <dgm:pt modelId="{90474992-D667-40B3-9014-68B8AB2D3A7B}" type="pres">
      <dgm:prSet presAssocID="{76D167A2-33FE-4B66-8A52-26F947F84042}" presName="tx1" presStyleLbl="revTx" presStyleIdx="4" presStyleCnt="8"/>
      <dgm:spPr/>
      <dgm:t>
        <a:bodyPr/>
        <a:lstStyle/>
        <a:p>
          <a:endParaRPr lang="ru-RU"/>
        </a:p>
      </dgm:t>
    </dgm:pt>
    <dgm:pt modelId="{EB6E60B0-E26C-49F5-A83B-F1F2375DC15A}" type="pres">
      <dgm:prSet presAssocID="{76D167A2-33FE-4B66-8A52-26F947F84042}" presName="vert1" presStyleCnt="0"/>
      <dgm:spPr/>
    </dgm:pt>
    <dgm:pt modelId="{6287DAF2-2696-4E8E-AE1E-1B9A41BED859}" type="pres">
      <dgm:prSet presAssocID="{7395A57C-6166-4B40-A030-E8D54F35003D}" presName="thickLine" presStyleLbl="alignNode1" presStyleIdx="5" presStyleCnt="8"/>
      <dgm:spPr/>
    </dgm:pt>
    <dgm:pt modelId="{8A65D62C-9D7C-42C4-B779-899A1867BAD8}" type="pres">
      <dgm:prSet presAssocID="{7395A57C-6166-4B40-A030-E8D54F35003D}" presName="horz1" presStyleCnt="0"/>
      <dgm:spPr/>
    </dgm:pt>
    <dgm:pt modelId="{79B5C261-768F-42D2-84E5-97F2E2352063}" type="pres">
      <dgm:prSet presAssocID="{7395A57C-6166-4B40-A030-E8D54F35003D}" presName="tx1" presStyleLbl="revTx" presStyleIdx="5" presStyleCnt="8"/>
      <dgm:spPr/>
      <dgm:t>
        <a:bodyPr/>
        <a:lstStyle/>
        <a:p>
          <a:endParaRPr lang="ru-RU"/>
        </a:p>
      </dgm:t>
    </dgm:pt>
    <dgm:pt modelId="{72FBB1BF-44F3-49BC-8346-888F3A91DECD}" type="pres">
      <dgm:prSet presAssocID="{7395A57C-6166-4B40-A030-E8D54F35003D}" presName="vert1" presStyleCnt="0"/>
      <dgm:spPr/>
    </dgm:pt>
    <dgm:pt modelId="{CF5548AF-3278-4813-8507-C9EACB86571A}" type="pres">
      <dgm:prSet presAssocID="{2AD2AC88-0261-40E8-880F-66A68F7D5AA8}" presName="thickLine" presStyleLbl="alignNode1" presStyleIdx="6" presStyleCnt="8"/>
      <dgm:spPr/>
    </dgm:pt>
    <dgm:pt modelId="{BE0A7C49-48B8-4E7B-99BB-2C0610EB4DBE}" type="pres">
      <dgm:prSet presAssocID="{2AD2AC88-0261-40E8-880F-66A68F7D5AA8}" presName="horz1" presStyleCnt="0"/>
      <dgm:spPr/>
    </dgm:pt>
    <dgm:pt modelId="{8E3141B5-C80A-4A02-8D12-E05989809197}" type="pres">
      <dgm:prSet presAssocID="{2AD2AC88-0261-40E8-880F-66A68F7D5AA8}" presName="tx1" presStyleLbl="revTx" presStyleIdx="6" presStyleCnt="8"/>
      <dgm:spPr/>
      <dgm:t>
        <a:bodyPr/>
        <a:lstStyle/>
        <a:p>
          <a:endParaRPr lang="ru-RU"/>
        </a:p>
      </dgm:t>
    </dgm:pt>
    <dgm:pt modelId="{B37628FF-578B-40BA-9F3E-920037DCBDC4}" type="pres">
      <dgm:prSet presAssocID="{2AD2AC88-0261-40E8-880F-66A68F7D5AA8}" presName="vert1" presStyleCnt="0"/>
      <dgm:spPr/>
    </dgm:pt>
    <dgm:pt modelId="{774C067B-BA9F-4638-BF1D-E5C74E63FCF3}" type="pres">
      <dgm:prSet presAssocID="{C3CD4D8B-419D-492F-856A-9ACA9CA9C062}" presName="thickLine" presStyleLbl="alignNode1" presStyleIdx="7" presStyleCnt="8"/>
      <dgm:spPr/>
    </dgm:pt>
    <dgm:pt modelId="{AECD0A5E-1792-447E-8944-AB4F97DFEBAC}" type="pres">
      <dgm:prSet presAssocID="{C3CD4D8B-419D-492F-856A-9ACA9CA9C062}" presName="horz1" presStyleCnt="0"/>
      <dgm:spPr/>
    </dgm:pt>
    <dgm:pt modelId="{B573C413-8A4F-4EF7-AC69-F66C72A1C879}" type="pres">
      <dgm:prSet presAssocID="{C3CD4D8B-419D-492F-856A-9ACA9CA9C062}" presName="tx1" presStyleLbl="revTx" presStyleIdx="7" presStyleCnt="8"/>
      <dgm:spPr/>
      <dgm:t>
        <a:bodyPr/>
        <a:lstStyle/>
        <a:p>
          <a:endParaRPr lang="ru-RU"/>
        </a:p>
      </dgm:t>
    </dgm:pt>
    <dgm:pt modelId="{DCC89C6C-38F2-4FDC-B0CC-F1681513D166}" type="pres">
      <dgm:prSet presAssocID="{C3CD4D8B-419D-492F-856A-9ACA9CA9C062}" presName="vert1" presStyleCnt="0"/>
      <dgm:spPr/>
    </dgm:pt>
  </dgm:ptLst>
  <dgm:cxnLst>
    <dgm:cxn modelId="{F315EBEB-7C71-473C-9AB6-01BFE7FFD8FC}" type="presOf" srcId="{C3CD4D8B-419D-492F-856A-9ACA9CA9C062}" destId="{B573C413-8A4F-4EF7-AC69-F66C72A1C879}" srcOrd="0" destOrd="0" presId="urn:microsoft.com/office/officeart/2008/layout/LinedList"/>
    <dgm:cxn modelId="{63742BE4-A845-4009-9794-CA05BC6FC43D}" srcId="{240B9F4A-40B9-4EF5-8D19-2568A702955C}" destId="{76D167A2-33FE-4B66-8A52-26F947F84042}" srcOrd="4" destOrd="0" parTransId="{E0D7B1A0-BE16-4E57-AEF6-408C6023275A}" sibTransId="{E236D0A2-9FA8-4E04-8564-33E0A77B5424}"/>
    <dgm:cxn modelId="{B60D8DF4-12AB-4AF8-8368-26B99AE394DD}" type="presOf" srcId="{240B9F4A-40B9-4EF5-8D19-2568A702955C}" destId="{50E2E149-1BF4-4003-A753-364AE429F6C3}" srcOrd="0" destOrd="0" presId="urn:microsoft.com/office/officeart/2008/layout/LinedList"/>
    <dgm:cxn modelId="{50884C00-90D8-4963-813F-AF79C3BF99CF}" srcId="{240B9F4A-40B9-4EF5-8D19-2568A702955C}" destId="{7395A57C-6166-4B40-A030-E8D54F35003D}" srcOrd="5" destOrd="0" parTransId="{F2979BE1-57EE-4CEA-880D-613C418E389D}" sibTransId="{61C0D967-6FDF-4C9D-A0EE-CBDE8A2FB9AB}"/>
    <dgm:cxn modelId="{3F257C93-BB20-4D37-984B-92A94652494A}" srcId="{240B9F4A-40B9-4EF5-8D19-2568A702955C}" destId="{A17911F2-7A91-418A-8357-E1EBABEAD5E1}" srcOrd="1" destOrd="0" parTransId="{560169F8-C48A-48E1-8970-8FE5A8760024}" sibTransId="{FCCA3FDD-E45F-4F59-AD73-EEB57E15672E}"/>
    <dgm:cxn modelId="{9AB1FE97-337C-44E6-B944-BC821307CCDA}" type="presOf" srcId="{2AD2AC88-0261-40E8-880F-66A68F7D5AA8}" destId="{8E3141B5-C80A-4A02-8D12-E05989809197}" srcOrd="0" destOrd="0" presId="urn:microsoft.com/office/officeart/2008/layout/LinedList"/>
    <dgm:cxn modelId="{76FB3A98-6793-4F46-B1B3-0B8DF947A616}" srcId="{240B9F4A-40B9-4EF5-8D19-2568A702955C}" destId="{C3CD4D8B-419D-492F-856A-9ACA9CA9C062}" srcOrd="7" destOrd="0" parTransId="{E92D6E5E-9703-46CF-BEEA-8B6A6B15C549}" sibTransId="{DF2E43AA-EF2B-4D6D-9A13-76E361364DE2}"/>
    <dgm:cxn modelId="{39C0071E-BB42-419A-812D-2EB0EE8A9818}" type="presOf" srcId="{ECFFCEC5-3474-4D92-80D1-433FB49DD625}" destId="{917FDB49-C112-4F0A-84E3-9584249767D4}" srcOrd="0" destOrd="0" presId="urn:microsoft.com/office/officeart/2008/layout/LinedList"/>
    <dgm:cxn modelId="{842F0951-2916-4C3B-9D4E-274A3EC3C21E}" type="presOf" srcId="{DE328088-E0DB-4A05-B89A-B7438A4F75A0}" destId="{67FE3C61-3CD6-47E4-9DC9-0BFB577ED325}" srcOrd="0" destOrd="0" presId="urn:microsoft.com/office/officeart/2008/layout/LinedList"/>
    <dgm:cxn modelId="{4C8DBCFA-D436-4932-8B98-2CAAED40D71D}" type="presOf" srcId="{7395A57C-6166-4B40-A030-E8D54F35003D}" destId="{79B5C261-768F-42D2-84E5-97F2E2352063}" srcOrd="0" destOrd="0" presId="urn:microsoft.com/office/officeart/2008/layout/LinedList"/>
    <dgm:cxn modelId="{17806B6C-C4BC-4737-ADD9-FD669361EDEB}" srcId="{240B9F4A-40B9-4EF5-8D19-2568A702955C}" destId="{38A20955-69F7-4A98-8A79-C82CC687BF98}" srcOrd="2" destOrd="0" parTransId="{D6E0D622-6E9F-4D86-A25F-C6E5E447BE18}" sibTransId="{15DDE585-7F3E-4165-B6C6-D34DDDA6B5A8}"/>
    <dgm:cxn modelId="{52148708-555E-4774-86EA-3AEBBCA3BE24}" srcId="{240B9F4A-40B9-4EF5-8D19-2568A702955C}" destId="{2AD2AC88-0261-40E8-880F-66A68F7D5AA8}" srcOrd="6" destOrd="0" parTransId="{8BBB8D99-A979-437E-B083-11EE548CBB08}" sibTransId="{1A193AFB-9689-43C1-A09C-178F34805FB4}"/>
    <dgm:cxn modelId="{56BE94CA-EB39-46DC-B09D-BB6820CD598A}" type="presOf" srcId="{A17911F2-7A91-418A-8357-E1EBABEAD5E1}" destId="{D05FAF6D-E5D3-4E19-BBAF-112318F001A1}" srcOrd="0" destOrd="0" presId="urn:microsoft.com/office/officeart/2008/layout/LinedList"/>
    <dgm:cxn modelId="{D970C25E-F6EE-4D83-8B39-A1CE9DABF9DC}" srcId="{240B9F4A-40B9-4EF5-8D19-2568A702955C}" destId="{ECFFCEC5-3474-4D92-80D1-433FB49DD625}" srcOrd="3" destOrd="0" parTransId="{F7F05627-F34A-4729-B996-1551BC3B2B6C}" sibTransId="{3DD3DA4A-92EC-4E06-9F70-AD8C6591C209}"/>
    <dgm:cxn modelId="{1EF11877-A1F8-45FA-BD3F-97235073B9C8}" type="presOf" srcId="{38A20955-69F7-4A98-8A79-C82CC687BF98}" destId="{05C9FB4A-4098-421F-8D5A-219DCC76B30D}" srcOrd="0" destOrd="0" presId="urn:microsoft.com/office/officeart/2008/layout/LinedList"/>
    <dgm:cxn modelId="{E1E7E99F-EEBE-4F7F-ABA0-150C666358B8}" type="presOf" srcId="{76D167A2-33FE-4B66-8A52-26F947F84042}" destId="{90474992-D667-40B3-9014-68B8AB2D3A7B}" srcOrd="0" destOrd="0" presId="urn:microsoft.com/office/officeart/2008/layout/LinedList"/>
    <dgm:cxn modelId="{D4264943-16ED-4038-B064-D8F3E4D2AD71}" srcId="{240B9F4A-40B9-4EF5-8D19-2568A702955C}" destId="{DE328088-E0DB-4A05-B89A-B7438A4F75A0}" srcOrd="0" destOrd="0" parTransId="{F7D63F30-636C-43C3-91A3-978C7A191BEE}" sibTransId="{A4D649A9-A753-4D61-A35D-C0CE9F140161}"/>
    <dgm:cxn modelId="{0BF5ECC2-A9DB-4D56-9D44-224AC8B2CE62}" type="presParOf" srcId="{50E2E149-1BF4-4003-A753-364AE429F6C3}" destId="{92EAA3D3-64DF-48B4-B6FA-76DB1E797F8C}" srcOrd="0" destOrd="0" presId="urn:microsoft.com/office/officeart/2008/layout/LinedList"/>
    <dgm:cxn modelId="{6FAF90D9-EEC1-406F-9B2F-402629B1A354}" type="presParOf" srcId="{50E2E149-1BF4-4003-A753-364AE429F6C3}" destId="{9EBA133A-1B2F-41DF-8AD6-F524D63CDBB6}" srcOrd="1" destOrd="0" presId="urn:microsoft.com/office/officeart/2008/layout/LinedList"/>
    <dgm:cxn modelId="{22C78B4A-0296-4284-BC81-CC09274DA6B6}" type="presParOf" srcId="{9EBA133A-1B2F-41DF-8AD6-F524D63CDBB6}" destId="{67FE3C61-3CD6-47E4-9DC9-0BFB577ED325}" srcOrd="0" destOrd="0" presId="urn:microsoft.com/office/officeart/2008/layout/LinedList"/>
    <dgm:cxn modelId="{61256316-97FD-47E6-A59B-8C00B2A27EDF}" type="presParOf" srcId="{9EBA133A-1B2F-41DF-8AD6-F524D63CDBB6}" destId="{6C326903-9D34-44D7-BD0B-142A74AD1B3A}" srcOrd="1" destOrd="0" presId="urn:microsoft.com/office/officeart/2008/layout/LinedList"/>
    <dgm:cxn modelId="{0003B0A5-C1D0-4AF3-BE2C-08BFAEF2E589}" type="presParOf" srcId="{50E2E149-1BF4-4003-A753-364AE429F6C3}" destId="{3977D0DA-F623-4CAA-B349-6EBC8E3C0FD2}" srcOrd="2" destOrd="0" presId="urn:microsoft.com/office/officeart/2008/layout/LinedList"/>
    <dgm:cxn modelId="{0B311D2B-F25E-49FB-B623-23C0F215C20B}" type="presParOf" srcId="{50E2E149-1BF4-4003-A753-364AE429F6C3}" destId="{DE775FAD-A67D-47DE-8A68-E9C8C11C1248}" srcOrd="3" destOrd="0" presId="urn:microsoft.com/office/officeart/2008/layout/LinedList"/>
    <dgm:cxn modelId="{EA7C101B-2257-4CD9-B5CD-C7E7B3609CDB}" type="presParOf" srcId="{DE775FAD-A67D-47DE-8A68-E9C8C11C1248}" destId="{D05FAF6D-E5D3-4E19-BBAF-112318F001A1}" srcOrd="0" destOrd="0" presId="urn:microsoft.com/office/officeart/2008/layout/LinedList"/>
    <dgm:cxn modelId="{2C3E0DA3-73EB-4685-A896-340C0D905A55}" type="presParOf" srcId="{DE775FAD-A67D-47DE-8A68-E9C8C11C1248}" destId="{228B7A9E-F157-4697-8278-8B827378A050}" srcOrd="1" destOrd="0" presId="urn:microsoft.com/office/officeart/2008/layout/LinedList"/>
    <dgm:cxn modelId="{FCF36F2F-67C4-4237-A7A3-7A265466CD03}" type="presParOf" srcId="{50E2E149-1BF4-4003-A753-364AE429F6C3}" destId="{C84FC11E-647F-4293-B180-28324DF343D6}" srcOrd="4" destOrd="0" presId="urn:microsoft.com/office/officeart/2008/layout/LinedList"/>
    <dgm:cxn modelId="{8696B553-9A05-4C77-87B5-B9D3A94E39D0}" type="presParOf" srcId="{50E2E149-1BF4-4003-A753-364AE429F6C3}" destId="{35E83ECF-5B88-4DBE-82F7-991831D997AF}" srcOrd="5" destOrd="0" presId="urn:microsoft.com/office/officeart/2008/layout/LinedList"/>
    <dgm:cxn modelId="{2F73FD07-4F7D-4325-BAA7-E1904D60E1EA}" type="presParOf" srcId="{35E83ECF-5B88-4DBE-82F7-991831D997AF}" destId="{05C9FB4A-4098-421F-8D5A-219DCC76B30D}" srcOrd="0" destOrd="0" presId="urn:microsoft.com/office/officeart/2008/layout/LinedList"/>
    <dgm:cxn modelId="{FC875A32-5061-4FDB-AE73-8C37C11D7D23}" type="presParOf" srcId="{35E83ECF-5B88-4DBE-82F7-991831D997AF}" destId="{9E222C35-5E96-490A-BBD9-E18314FFADF9}" srcOrd="1" destOrd="0" presId="urn:microsoft.com/office/officeart/2008/layout/LinedList"/>
    <dgm:cxn modelId="{5E114D33-7238-4A29-8690-F5821EC42C72}" type="presParOf" srcId="{50E2E149-1BF4-4003-A753-364AE429F6C3}" destId="{9FE692BC-4E90-4B38-8D23-F357C1C6DA44}" srcOrd="6" destOrd="0" presId="urn:microsoft.com/office/officeart/2008/layout/LinedList"/>
    <dgm:cxn modelId="{88E44A97-CE83-4480-B727-793FC7D4AB40}" type="presParOf" srcId="{50E2E149-1BF4-4003-A753-364AE429F6C3}" destId="{793271AE-C4D5-4A64-84E7-0274FD927101}" srcOrd="7" destOrd="0" presId="urn:microsoft.com/office/officeart/2008/layout/LinedList"/>
    <dgm:cxn modelId="{F2EFC022-824A-4BBE-A962-F8BE9F299C13}" type="presParOf" srcId="{793271AE-C4D5-4A64-84E7-0274FD927101}" destId="{917FDB49-C112-4F0A-84E3-9584249767D4}" srcOrd="0" destOrd="0" presId="urn:microsoft.com/office/officeart/2008/layout/LinedList"/>
    <dgm:cxn modelId="{00CC352A-5121-40B0-A2D4-A148A9C26BE6}" type="presParOf" srcId="{793271AE-C4D5-4A64-84E7-0274FD927101}" destId="{851CEC8F-7B5E-46C1-B4BA-2F6E00C7775F}" srcOrd="1" destOrd="0" presId="urn:microsoft.com/office/officeart/2008/layout/LinedList"/>
    <dgm:cxn modelId="{8C8DCD6D-7E5D-42A2-8F25-B5D055705B4C}" type="presParOf" srcId="{50E2E149-1BF4-4003-A753-364AE429F6C3}" destId="{2D43B676-7552-4EA2-A5F8-CCAFFC858AE4}" srcOrd="8" destOrd="0" presId="urn:microsoft.com/office/officeart/2008/layout/LinedList"/>
    <dgm:cxn modelId="{C8298A2B-D7BE-41D6-ADC9-0247DB14EAB1}" type="presParOf" srcId="{50E2E149-1BF4-4003-A753-364AE429F6C3}" destId="{42A28354-3EE7-4FAF-BA91-5D22E3F82A07}" srcOrd="9" destOrd="0" presId="urn:microsoft.com/office/officeart/2008/layout/LinedList"/>
    <dgm:cxn modelId="{D32E0643-5CD0-48B9-9291-D6745733B160}" type="presParOf" srcId="{42A28354-3EE7-4FAF-BA91-5D22E3F82A07}" destId="{90474992-D667-40B3-9014-68B8AB2D3A7B}" srcOrd="0" destOrd="0" presId="urn:microsoft.com/office/officeart/2008/layout/LinedList"/>
    <dgm:cxn modelId="{68A5B815-B5AA-415A-A01B-27A303CCFE39}" type="presParOf" srcId="{42A28354-3EE7-4FAF-BA91-5D22E3F82A07}" destId="{EB6E60B0-E26C-49F5-A83B-F1F2375DC15A}" srcOrd="1" destOrd="0" presId="urn:microsoft.com/office/officeart/2008/layout/LinedList"/>
    <dgm:cxn modelId="{253C6D9C-6497-4E06-B621-4BDB42241412}" type="presParOf" srcId="{50E2E149-1BF4-4003-A753-364AE429F6C3}" destId="{6287DAF2-2696-4E8E-AE1E-1B9A41BED859}" srcOrd="10" destOrd="0" presId="urn:microsoft.com/office/officeart/2008/layout/LinedList"/>
    <dgm:cxn modelId="{C63EEE8B-68B4-4B9A-BF04-DC52BD6E78CC}" type="presParOf" srcId="{50E2E149-1BF4-4003-A753-364AE429F6C3}" destId="{8A65D62C-9D7C-42C4-B779-899A1867BAD8}" srcOrd="11" destOrd="0" presId="urn:microsoft.com/office/officeart/2008/layout/LinedList"/>
    <dgm:cxn modelId="{F07ED1E8-B22E-45FA-BF69-F1D4132F5C20}" type="presParOf" srcId="{8A65D62C-9D7C-42C4-B779-899A1867BAD8}" destId="{79B5C261-768F-42D2-84E5-97F2E2352063}" srcOrd="0" destOrd="0" presId="urn:microsoft.com/office/officeart/2008/layout/LinedList"/>
    <dgm:cxn modelId="{207D535B-CF4F-4B96-B1C1-A1C5EAB22683}" type="presParOf" srcId="{8A65D62C-9D7C-42C4-B779-899A1867BAD8}" destId="{72FBB1BF-44F3-49BC-8346-888F3A91DECD}" srcOrd="1" destOrd="0" presId="urn:microsoft.com/office/officeart/2008/layout/LinedList"/>
    <dgm:cxn modelId="{07C545DF-275E-4249-A74D-0F809398F170}" type="presParOf" srcId="{50E2E149-1BF4-4003-A753-364AE429F6C3}" destId="{CF5548AF-3278-4813-8507-C9EACB86571A}" srcOrd="12" destOrd="0" presId="urn:microsoft.com/office/officeart/2008/layout/LinedList"/>
    <dgm:cxn modelId="{E2FA7F65-2708-4E35-87AE-17A59DDFC10B}" type="presParOf" srcId="{50E2E149-1BF4-4003-A753-364AE429F6C3}" destId="{BE0A7C49-48B8-4E7B-99BB-2C0610EB4DBE}" srcOrd="13" destOrd="0" presId="urn:microsoft.com/office/officeart/2008/layout/LinedList"/>
    <dgm:cxn modelId="{5FBABDCC-8DD2-4F83-9E37-505A85BB6277}" type="presParOf" srcId="{BE0A7C49-48B8-4E7B-99BB-2C0610EB4DBE}" destId="{8E3141B5-C80A-4A02-8D12-E05989809197}" srcOrd="0" destOrd="0" presId="urn:microsoft.com/office/officeart/2008/layout/LinedList"/>
    <dgm:cxn modelId="{5C0B80B6-078D-4554-BCA6-C7E218C85E32}" type="presParOf" srcId="{BE0A7C49-48B8-4E7B-99BB-2C0610EB4DBE}" destId="{B37628FF-578B-40BA-9F3E-920037DCBDC4}" srcOrd="1" destOrd="0" presId="urn:microsoft.com/office/officeart/2008/layout/LinedList"/>
    <dgm:cxn modelId="{172711F1-C180-4690-85AD-E8DA5B102572}" type="presParOf" srcId="{50E2E149-1BF4-4003-A753-364AE429F6C3}" destId="{774C067B-BA9F-4638-BF1D-E5C74E63FCF3}" srcOrd="14" destOrd="0" presId="urn:microsoft.com/office/officeart/2008/layout/LinedList"/>
    <dgm:cxn modelId="{14809CA4-09AC-46FD-9AC7-B7E76254942C}" type="presParOf" srcId="{50E2E149-1BF4-4003-A753-364AE429F6C3}" destId="{AECD0A5E-1792-447E-8944-AB4F97DFEBAC}" srcOrd="15" destOrd="0" presId="urn:microsoft.com/office/officeart/2008/layout/LinedList"/>
    <dgm:cxn modelId="{7099DC2A-E50B-4C7F-BDD6-45EA83887B3B}" type="presParOf" srcId="{AECD0A5E-1792-447E-8944-AB4F97DFEBAC}" destId="{B573C413-8A4F-4EF7-AC69-F66C72A1C879}" srcOrd="0" destOrd="0" presId="urn:microsoft.com/office/officeart/2008/layout/LinedList"/>
    <dgm:cxn modelId="{264C908C-790C-416D-B518-6AF8EDF2F067}" type="presParOf" srcId="{AECD0A5E-1792-447E-8944-AB4F97DFEBAC}" destId="{DCC89C6C-38F2-4FDC-B0CC-F1681513D1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4A040-A598-4C07-BC9B-4E0B0E5D85C4}">
      <dsp:nvSpPr>
        <dsp:cNvPr id="0" name=""/>
        <dsp:cNvSpPr/>
      </dsp:nvSpPr>
      <dsp:spPr>
        <a:xfrm>
          <a:off x="0" y="184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2EBA6-82EE-4754-B735-ACBAA22FBFA1}">
      <dsp:nvSpPr>
        <dsp:cNvPr id="0" name=""/>
        <dsp:cNvSpPr/>
      </dsp:nvSpPr>
      <dsp:spPr>
        <a:xfrm>
          <a:off x="0" y="1841"/>
          <a:ext cx="8229600" cy="62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Модели </a:t>
          </a:r>
          <a:r>
            <a:rPr lang="ru-RU" sz="1700" kern="1200" dirty="0" smtClean="0"/>
            <a:t>подготовки работников образования под педагогические профессии будущего</a:t>
          </a:r>
          <a:endParaRPr lang="ru-RU" sz="1700" kern="1200" dirty="0"/>
        </a:p>
      </dsp:txBody>
      <dsp:txXfrm>
        <a:off x="0" y="1841"/>
        <a:ext cx="8229600" cy="628036"/>
      </dsp:txXfrm>
    </dsp:sp>
    <dsp:sp modelId="{558D4FFE-950C-4033-AF3A-DDC001F2313A}">
      <dsp:nvSpPr>
        <dsp:cNvPr id="0" name=""/>
        <dsp:cNvSpPr/>
      </dsp:nvSpPr>
      <dsp:spPr>
        <a:xfrm>
          <a:off x="0" y="62987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EEAFA-2296-4350-A83E-F7CE077D0F7A}">
      <dsp:nvSpPr>
        <dsp:cNvPr id="0" name=""/>
        <dsp:cNvSpPr/>
      </dsp:nvSpPr>
      <dsp:spPr>
        <a:xfrm>
          <a:off x="0" y="629877"/>
          <a:ext cx="8229600" cy="62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Модели реализации ФГОС на разных уровнях образования в логике индивидуализации</a:t>
          </a:r>
          <a:endParaRPr lang="ru-RU" sz="1700" kern="1200" dirty="0"/>
        </a:p>
      </dsp:txBody>
      <dsp:txXfrm>
        <a:off x="0" y="629877"/>
        <a:ext cx="8229600" cy="628036"/>
      </dsp:txXfrm>
    </dsp:sp>
    <dsp:sp modelId="{92665C8C-8049-408D-9135-25CAC6305986}">
      <dsp:nvSpPr>
        <dsp:cNvPr id="0" name=""/>
        <dsp:cNvSpPr/>
      </dsp:nvSpPr>
      <dsp:spPr>
        <a:xfrm>
          <a:off x="0" y="125791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472C0-D4B0-4D03-B38A-4806C6AB0665}">
      <dsp:nvSpPr>
        <dsp:cNvPr id="0" name=""/>
        <dsp:cNvSpPr/>
      </dsp:nvSpPr>
      <dsp:spPr>
        <a:xfrm>
          <a:off x="0" y="1257913"/>
          <a:ext cx="8229600" cy="62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Модели формирования систем оценки качества образования в соответствии с новыми ФГОС</a:t>
          </a:r>
          <a:endParaRPr lang="ru-RU" sz="1700" kern="1200" dirty="0"/>
        </a:p>
      </dsp:txBody>
      <dsp:txXfrm>
        <a:off x="0" y="1257913"/>
        <a:ext cx="8229600" cy="628036"/>
      </dsp:txXfrm>
    </dsp:sp>
    <dsp:sp modelId="{464E5972-90AE-4A2B-9476-BD761DF76857}">
      <dsp:nvSpPr>
        <dsp:cNvPr id="0" name=""/>
        <dsp:cNvSpPr/>
      </dsp:nvSpPr>
      <dsp:spPr>
        <a:xfrm>
          <a:off x="0" y="188594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EF8E2-E0DF-49D6-A2D4-0329BBB476D0}">
      <dsp:nvSpPr>
        <dsp:cNvPr id="0" name=""/>
        <dsp:cNvSpPr/>
      </dsp:nvSpPr>
      <dsp:spPr>
        <a:xfrm>
          <a:off x="0" y="1885950"/>
          <a:ext cx="8229600" cy="62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Модели формирования образовательной среды, соответствующей требованиям ФГОС</a:t>
          </a:r>
          <a:endParaRPr lang="ru-RU" sz="1700" kern="1200" dirty="0"/>
        </a:p>
      </dsp:txBody>
      <dsp:txXfrm>
        <a:off x="0" y="1885950"/>
        <a:ext cx="8229600" cy="628036"/>
      </dsp:txXfrm>
    </dsp:sp>
    <dsp:sp modelId="{802478EC-15F9-40B0-95EC-FCC9DC844301}">
      <dsp:nvSpPr>
        <dsp:cNvPr id="0" name=""/>
        <dsp:cNvSpPr/>
      </dsp:nvSpPr>
      <dsp:spPr>
        <a:xfrm>
          <a:off x="0" y="251398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602AC-635A-4A1C-AEA9-8099A40BD3D6}">
      <dsp:nvSpPr>
        <dsp:cNvPr id="0" name=""/>
        <dsp:cNvSpPr/>
      </dsp:nvSpPr>
      <dsp:spPr>
        <a:xfrm>
          <a:off x="0" y="2513986"/>
          <a:ext cx="8229600" cy="62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Модели </a:t>
          </a:r>
          <a:r>
            <a:rPr lang="ru-RU" sz="1700" kern="1200" dirty="0" smtClean="0"/>
            <a:t>переговорной площадки для разных участников образовательных отношений как эффективный ресурс развития системы образования</a:t>
          </a:r>
          <a:endParaRPr lang="ru-RU" sz="1700" kern="1200" dirty="0"/>
        </a:p>
      </dsp:txBody>
      <dsp:txXfrm>
        <a:off x="0" y="2513986"/>
        <a:ext cx="8229600" cy="628036"/>
      </dsp:txXfrm>
    </dsp:sp>
    <dsp:sp modelId="{4636A68E-9030-4404-BACD-B603B1D668D2}">
      <dsp:nvSpPr>
        <dsp:cNvPr id="0" name=""/>
        <dsp:cNvSpPr/>
      </dsp:nvSpPr>
      <dsp:spPr>
        <a:xfrm>
          <a:off x="0" y="314202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051DA-9A3E-4C3B-A1A9-673F7FF4220E}">
      <dsp:nvSpPr>
        <dsp:cNvPr id="0" name=""/>
        <dsp:cNvSpPr/>
      </dsp:nvSpPr>
      <dsp:spPr>
        <a:xfrm>
          <a:off x="0" y="3142022"/>
          <a:ext cx="8229600" cy="628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0" y="3142022"/>
        <a:ext cx="8229600" cy="628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437C41-2004-4136-AB17-3B56D8A91B1A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60" cy="49641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4B6BEE7D-3485-401B-B3F9-5261B43A8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5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92E47-7DFF-4987-AC0E-DE93BC9FB8EA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1458-999F-431A-A34F-0C3339258288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0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3312-5353-477F-8A39-A2277A4EB8A2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9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AB58-A46F-4C9D-AF55-949C014060B8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8F28-B63A-4BD6-8160-ECEC436071C6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5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16DA-0119-4896-93BE-BE1C3B8396F1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2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264E-6095-4FA7-9E72-19EB7A74009A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7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E95-6EF8-423E-B334-E316933DBA6C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5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D10A-5062-4113-B97E-FE7856885456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8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020A-AD38-4DEA-AB22-2C59E377D85C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2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7040-16F4-4980-8DD9-811CF97606AE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7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E9EF-CBC0-4FE2-94A7-C99E479E97B3}" type="datetime1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D1B6-DD90-4E50-8545-3945E42E5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1736913" y="89821"/>
            <a:ext cx="657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7544" y="0"/>
            <a:ext cx="1067656" cy="1129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0" y="172536"/>
            <a:ext cx="652784" cy="7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9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РАБОТА\Работа_ИТ2.0\Изображения\abstract-12780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87" b="16027"/>
          <a:stretch/>
        </p:blipFill>
        <p:spPr bwMode="auto">
          <a:xfrm>
            <a:off x="0" y="0"/>
            <a:ext cx="9144000" cy="50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5073692"/>
            <a:ext cx="9144000" cy="641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37288" y="5209680"/>
            <a:ext cx="207101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support@fip.expert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РАБОТА\Работа_ИТ2.0\PROJECTS\2017-2018\МОН презентация патриотическое воспитание\лого м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84" y="697260"/>
            <a:ext cx="1539230" cy="17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53914" y="5209680"/>
            <a:ext cx="130997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fip.kpmo.ru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91" y="5248295"/>
            <a:ext cx="292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40" y="5270521"/>
            <a:ext cx="3143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3168422"/>
            <a:ext cx="9144000" cy="19143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49421" y="3110302"/>
            <a:ext cx="55116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ИНФОРМАЦИОННАЯ СИСТЕМА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СОПРОВОЖДЕНИЯ ДЕЯТЕЛЬНОСТИ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ФЕДЕРАЛЬНЫХ ИННОВАЦИОННЫХ ПЛОЩАДОК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835696" y="2425452"/>
            <a:ext cx="936104" cy="936104"/>
            <a:chOff x="683568" y="3001516"/>
            <a:chExt cx="936104" cy="936104"/>
          </a:xfrm>
        </p:grpSpPr>
        <p:sp>
          <p:nvSpPr>
            <p:cNvPr id="5" name="Овал 4"/>
            <p:cNvSpPr/>
            <p:nvPr/>
          </p:nvSpPr>
          <p:spPr>
            <a:xfrm>
              <a:off x="683568" y="3001516"/>
              <a:ext cx="936104" cy="93610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00581" y="3118529"/>
              <a:ext cx="702078" cy="702078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289994" y="4081636"/>
            <a:ext cx="7344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</a:rPr>
              <a:t>Эффективные модели осуществления инновационной деятельности организациями в системе образования и успешные практики </a:t>
            </a:r>
            <a:r>
              <a:rPr lang="ru-RU" sz="2000" dirty="0" smtClean="0">
                <a:solidFill>
                  <a:srgbClr val="00B050"/>
                </a:solidFill>
              </a:rPr>
              <a:t>ФИП  (</a:t>
            </a:r>
            <a:r>
              <a:rPr lang="ru-RU" sz="2000" dirty="0">
                <a:solidFill>
                  <a:srgbClr val="00B050"/>
                </a:solidFill>
              </a:rPr>
              <a:t>по результатам экспертизы годовых отчетов)</a:t>
            </a:r>
          </a:p>
        </p:txBody>
      </p:sp>
    </p:spTree>
    <p:extLst>
      <p:ext uri="{BB962C8B-B14F-4D97-AF65-F5344CB8AC3E}">
        <p14:creationId xmlns:p14="http://schemas.microsoft.com/office/powerpoint/2010/main" val="12624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333501"/>
            <a:ext cx="7715200" cy="1235967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В ходе проведения экспертизы годовых отчетов были выделены эффективные модели осуществления инновационной деятельности организациями в системе образования и успешные практики ФИП в следующем распределении образовательных организаций по уровням образования: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91579"/>
            <a:ext cx="820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Лучшие практики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6454334"/>
              </p:ext>
            </p:extLst>
          </p:nvPr>
        </p:nvGraphicFramePr>
        <p:xfrm>
          <a:off x="1331640" y="2425452"/>
          <a:ext cx="6696744" cy="328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579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91579"/>
            <a:ext cx="820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Лучшие практики (высшее образование)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158830"/>
              </p:ext>
            </p:extLst>
          </p:nvPr>
        </p:nvGraphicFramePr>
        <p:xfrm>
          <a:off x="539741" y="1262634"/>
          <a:ext cx="8352739" cy="403432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546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62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0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3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Функционирование федеральной инновационной площадки по повышению квалификации и профессиональной переподготовки специалистов  в сфере проектного управления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Федеральное государственное образовательное учреждение высшего образования "Белгородский государственный национальный исследовательский университет"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Белгородская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и внедрение образовательных программ высшего образования с учетом индивидуальных траекторий обучения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Федеральное государственное автономное образовательное учреждение высшего образования «Тюменский государственный университет»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Тюменская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Создание и развитие преемственной системы инклюзивного образования в Республике Татарстан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Частное образовательное учреждение высшего образования "Казанский инновационный университет имени В.Г. Тимирясова (ИЭУП)""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Республика Татарстан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Модель системных изменений многоуровневого инженерного образования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Федеральное государственное автономное образовательное учреждение высшего образования «Сибирский федеральный университет»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Красноярский край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3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и реализация модели вуза как базового центра педагогического образования в регионе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Федеральное государственное бюджетное образовательное учреждение высшего образования "Мордовский государственный педагогический институт имени М. Е. Евсевьева"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Республика Мордовия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Инновационная информационно-образовательная среда для формирования профессиональных  компетенций выпускников ВУЗов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Федеральное государственное бюджетное образовательное учреждение высшего образования «Омский государственный технический университет»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Омская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3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Разработка и внедрение моделей адресной работы с талантливыми школьниками с использованием ресурсов университета в рамках дополнительного образования детей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Федеральное государственное бюджетное образовательное учреждение высшего профессионального образования "Алтайский государственный университет"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Алтайский край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83" marR="60083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259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94828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Лучшие </a:t>
            </a:r>
            <a:r>
              <a:rPr lang="ru-RU" sz="2400" b="1" dirty="0">
                <a:solidFill>
                  <a:schemeClr val="bg1"/>
                </a:solidFill>
              </a:rPr>
              <a:t>практики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>
                <a:solidFill>
                  <a:schemeClr val="bg1"/>
                </a:solidFill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</a:rPr>
              <a:t>ополнительное </a:t>
            </a:r>
            <a:r>
              <a:rPr lang="ru-RU" sz="2400" b="1" dirty="0">
                <a:solidFill>
                  <a:schemeClr val="bg1"/>
                </a:solidFill>
              </a:rPr>
              <a:t>образование детей и взрослых)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297093"/>
              </p:ext>
            </p:extLst>
          </p:nvPr>
        </p:nvGraphicFramePr>
        <p:xfrm>
          <a:off x="701030" y="1333500"/>
          <a:ext cx="8119441" cy="396345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4474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52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67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4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Детский технопарк (Городская Станция Юных Техников) как территориальный системообразующий центр дополнительного образования инженерно-технического и технологического профиля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Государственное бюджетное профессиональное образовательное учреждение города Москвы "Первый Московский Образовательный Комплекс"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г. Москва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4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"Разработка и внедрение инновационной региональной модели обучения проектной деятельности детей посредством взаимодействия сферы образования и реального сектора экономики"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Государственное бюджетное учреждение дополнительного образования "Центр дополнительного образования Липецкой области"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Липецкая область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Развитие региональной инновационной инфраструктуры, обеспечивающей достижение высокого качества образования в соответствие с ФГОС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Областное государственное бюджетное учреждение "Региональный центр развития образования"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Томская область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2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«Образовательный ресурсный центр «Юные якутяне»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Государственное бюджетное учреждение дополнительного образования Министерства образования Республики Саха (Якутия) «Республиканский центр развития дополнительного образования и детского движения»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Республика Саха (Якутия)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4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"Инженерные 3D-технологии школьникам"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Государственное бюджетное образовательное учреждение дополнительного образования детей Центр детского (юношеского) технического творчества Московского района Санкт-Петербурга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г. </a:t>
                      </a:r>
                      <a:r>
                        <a:rPr lang="ru-RU" sz="900" dirty="0">
                          <a:effectLst/>
                        </a:rPr>
                        <a:t>Санкт-Петербург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2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"Психолого-медико-педагогическая реабилитация и социализация несовершеннолетних с девиантно-криминальным поведением в контексте педагогики достоинства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"Краевое государственное бюджетное ОУ "Хабаровский краевой центр психолого-педагогической, медицинской и социальной помощи"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Хабаровский край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80" marR="576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40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133737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Лучшие </a:t>
            </a:r>
            <a:r>
              <a:rPr lang="ru-RU" sz="2400" b="1" dirty="0">
                <a:solidFill>
                  <a:schemeClr val="bg1"/>
                </a:solidFill>
              </a:rPr>
              <a:t>практики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</a:t>
            </a:r>
            <a:r>
              <a:rPr lang="ru-RU" sz="2400" b="1" dirty="0">
                <a:solidFill>
                  <a:schemeClr val="bg1"/>
                </a:solidFill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</a:rPr>
              <a:t>ополнительное </a:t>
            </a:r>
            <a:r>
              <a:rPr lang="ru-RU" sz="2400" b="1" dirty="0">
                <a:solidFill>
                  <a:schemeClr val="bg1"/>
                </a:solidFill>
              </a:rPr>
              <a:t>профессиональное образование)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090095"/>
              </p:ext>
            </p:extLst>
          </p:nvPr>
        </p:nvGraphicFramePr>
        <p:xfrm>
          <a:off x="457200" y="1417341"/>
          <a:ext cx="8229601" cy="345638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494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82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71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22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Автоматизация сопровождения индивидуального образовательного запроса стажера в условиях реализации дополнительного профессионального образования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Государственное автономное учреждение дополнительного профессионального образования Иркутской области "Институт развития образования Иркутской области"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Иркутская область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2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"Система повышения квалификации на основе проектно-деятельностного подхода: институт достижения нового качества образования"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Государственное автономное учреждение дополнительного профессионального образования "Агинский институт повышения квалификации работников социальной сферы Забайкальского края"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Забайкальский край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9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Построение целостной  Сетевой Старшей Школы для повышения эффективности и качества  реализации ФГОС среднего общего образования (INDI-school)"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Автономная некоммерческая организация дополнительного  профессионального образования Открытый институт "Развивающее образование"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Москва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2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Организационная модель технологического образования обучающихся на уровне основного общего образования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Государственное автономное учреждение дополнительного профессионального образования «Саратовский областной институт развития образования»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Саратовская область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51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133737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Лучшие </a:t>
            </a:r>
            <a:r>
              <a:rPr lang="ru-RU" sz="2400" b="1" dirty="0">
                <a:solidFill>
                  <a:schemeClr val="bg1"/>
                </a:solidFill>
              </a:rPr>
              <a:t>практики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(общее и </a:t>
            </a:r>
            <a:r>
              <a:rPr lang="ru-RU" sz="2400" b="1" dirty="0">
                <a:solidFill>
                  <a:schemeClr val="bg1"/>
                </a:solidFill>
              </a:rPr>
              <a:t>дошкольное образование)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895260"/>
              </p:ext>
            </p:extLst>
          </p:nvPr>
        </p:nvGraphicFramePr>
        <p:xfrm>
          <a:off x="457200" y="1129308"/>
          <a:ext cx="8435281" cy="408330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581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84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53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0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Организация переговорных площадок как эффективный ресурс развития системы образования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"Лицей №1" города Тырныауз Эльбрусского района КБР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Кабардино-Балкарская Республика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0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Методическое обеспечение индивидуализации и тьюторского сопровождения в образовании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бюджетное общеобразовательное учреждение средняя общеобразовательная школа «Эврика-развитие» г.Томска.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Томская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0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Социальный театр – площадка для проектно-исследовательской  деятельности в области социально-общественных задач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бюджетное общеобразовательное учреждение "Школа № 5"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Ямало-Ненецкий автономный округ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3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Организация и проведение интернет-конференции как формы профессиональной коммуникации педагогов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автономное общеобразовательное учреждение города Новосибирска "Гимназия № 10"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Новосибирская область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7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"Семья и школа - контракт в интересах ребенка"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ЧАСТНАЯ ОБЩЕОБРАЗОВАТЕЛЬНАЯ ШКОЛА "УНИСОН"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Г. </a:t>
                      </a:r>
                      <a:r>
                        <a:rPr lang="ru-RU" sz="1000" dirty="0">
                          <a:effectLst/>
                        </a:rPr>
                        <a:t>Санкт-Петербург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"Создание автоматизированной системы управления процессом формирования индивидуальной образовательной траектории субъектов образовательного процесса"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автономное общеобразовательное учреждение "Гимназия № 56"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Удмуртская Республика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Внедрение новых механизмов саморегулирования в образовательной организации при создании сетевой школы в условиях образовательного комплекса города Москвы	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Государственное бюджетное общеобразовательное учреждение города Москвы "Школа № 2070"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Москва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0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Познавательно-исследовательская и проектная деятельность с детьми дошкольного возраста в мини-лабораториях детского сада и естественных условиях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дошкольное образовательное учреждение "Центр развития ребенка - детский сад № 2 "Радуга Детства"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Свердловская область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320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133737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Лучшие </a:t>
            </a:r>
            <a:r>
              <a:rPr lang="ru-RU" sz="2400" b="1" dirty="0">
                <a:solidFill>
                  <a:schemeClr val="bg1"/>
                </a:solidFill>
              </a:rPr>
              <a:t>практики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(профессиональное образование и иные)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4617" y="1530868"/>
            <a:ext cx="3429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Профессиональное образование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3689"/>
              </p:ext>
            </p:extLst>
          </p:nvPr>
        </p:nvGraphicFramePr>
        <p:xfrm>
          <a:off x="662879" y="2059008"/>
          <a:ext cx="8229601" cy="48920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494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82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71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1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Учебно-методический центр Смоленской области по направлению «Информационные и коммуникационные технологии» (УМЦ ИКТ)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Областное государственное бюджетное профессиональное образовательное учреждение «Смоленский политехнический техникум»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Смоленская область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749180"/>
              </p:ext>
            </p:extLst>
          </p:nvPr>
        </p:nvGraphicFramePr>
        <p:xfrm>
          <a:off x="683568" y="3383647"/>
          <a:ext cx="8188223" cy="48920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476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2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94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0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Персонифицированные модели повышения квалификации специалистов в сфере закупок товаров, работ, услуг.	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Государственное автономное учреждение Архангельской области «Региональный центр по организации закупок»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Архангельская область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13" marR="6131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50167" y="2639144"/>
            <a:ext cx="5498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Иные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организации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осуществляющие 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инновационную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деятельность в системе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35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7420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94828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Визуализация распределения ФИП по уровням образования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95736" y="7052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780359"/>
              </p:ext>
            </p:extLst>
          </p:nvPr>
        </p:nvGraphicFramePr>
        <p:xfrm>
          <a:off x="755576" y="1057300"/>
          <a:ext cx="828092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40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7664" y="121196"/>
            <a:ext cx="759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Сеть ФИП </a:t>
            </a:r>
            <a:r>
              <a:rPr lang="ru-RU" sz="2400" b="1" dirty="0" smtClean="0">
                <a:solidFill>
                  <a:schemeClr val="bg1"/>
                </a:solidFill>
              </a:rPr>
              <a:t>в 2018 </a:t>
            </a:r>
            <a:r>
              <a:rPr lang="ru-RU" sz="2400" b="1" dirty="0">
                <a:solidFill>
                  <a:schemeClr val="bg1"/>
                </a:solidFill>
              </a:rPr>
              <a:t>году </a:t>
            </a:r>
            <a:r>
              <a:rPr lang="ru-RU" sz="2400" b="1" dirty="0" smtClean="0">
                <a:solidFill>
                  <a:schemeClr val="bg1"/>
                </a:solidFill>
              </a:rPr>
              <a:t>(по направлениям)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833558"/>
              </p:ext>
            </p:extLst>
          </p:nvPr>
        </p:nvGraphicFramePr>
        <p:xfrm>
          <a:off x="107504" y="1278041"/>
          <a:ext cx="4032448" cy="4318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211"/>
                <a:gridCol w="3244026"/>
                <a:gridCol w="394211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Новое качество содержания образования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Иная инновационная деятельность в сфере образования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Новые методики подготовки, переподготовки и повышения квалификации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Механизмы саморегулирования и сетевого взаимодействия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Современные образовательные программы дополнительного образования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Механизмы вовлечения обучающихся в социальную практику,  принятие решений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Новые механизмы управления образованием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Новые механизмы оценки качества образования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Вариативные образовательные программы в профессиональном и высшем образовании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Институты общественного управления образованием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Информационные технологии в образовании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Новые организационно-экономические и управленческие механизмы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Новые профили подготовки кадров в профессиональном образовании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Новая технологическая среда общего образования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Новые финансово-экономические механизмы в образовании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525402"/>
              </p:ext>
            </p:extLst>
          </p:nvPr>
        </p:nvGraphicFramePr>
        <p:xfrm>
          <a:off x="1691680" y="841276"/>
          <a:ext cx="9493746" cy="537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7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86928" y="3538749"/>
            <a:ext cx="3456384" cy="820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42</a:t>
            </a:r>
            <a:r>
              <a:rPr lang="ru-RU" sz="2400" dirty="0" smtClean="0"/>
              <a:t> – </a:t>
            </a:r>
            <a:r>
              <a:rPr lang="ru-RU" sz="2400" dirty="0" smtClean="0"/>
              <a:t>общеобразовательные организации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32240" y="5233764"/>
            <a:ext cx="2133600" cy="304271"/>
          </a:xfrm>
        </p:spPr>
        <p:txBody>
          <a:bodyPr/>
          <a:lstStyle/>
          <a:p>
            <a:fld id="{4D1ED1B6-DD90-4E50-8545-3945E42E570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91579"/>
            <a:ext cx="820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Общее образование (включая дошкольное)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75055"/>
            <a:ext cx="352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Общее образование, включая </a:t>
            </a:r>
            <a:r>
              <a:rPr lang="ru-RU" sz="2400" dirty="0" smtClean="0"/>
              <a:t>дошкольные </a:t>
            </a:r>
            <a:r>
              <a:rPr lang="ru-RU" sz="2400" dirty="0"/>
              <a:t>образование, представлено </a:t>
            </a:r>
            <a:r>
              <a:rPr lang="ru-RU" sz="4000" b="1" i="1" dirty="0" smtClean="0">
                <a:solidFill>
                  <a:srgbClr val="00B050"/>
                </a:solidFill>
              </a:rPr>
              <a:t>46</a:t>
            </a:r>
            <a:r>
              <a:rPr lang="ru-RU" sz="2400" dirty="0" smtClean="0"/>
              <a:t> ФИП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32" y="1373495"/>
            <a:ext cx="1267981" cy="1267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31" y="3461727"/>
            <a:ext cx="1267981" cy="12679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80112" y="1322310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</a:rPr>
              <a:t>4</a:t>
            </a:r>
            <a:r>
              <a:rPr lang="ru-RU" sz="3200" b="1" i="1" dirty="0"/>
              <a:t> </a:t>
            </a:r>
            <a:r>
              <a:rPr lang="ru-RU" sz="2400" dirty="0"/>
              <a:t>– дошкольные образовательная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1028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321038"/>
              </p:ext>
            </p:extLst>
          </p:nvPr>
        </p:nvGraphicFramePr>
        <p:xfrm>
          <a:off x="611560" y="1525059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94828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Основные направления актуальных исследований и проектов ФИП данной группы:</a:t>
            </a:r>
          </a:p>
        </p:txBody>
      </p:sp>
    </p:spTree>
    <p:extLst>
      <p:ext uri="{BB962C8B-B14F-4D97-AF65-F5344CB8AC3E}">
        <p14:creationId xmlns:p14="http://schemas.microsoft.com/office/powerpoint/2010/main" val="24087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273324"/>
            <a:ext cx="8229600" cy="1019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Группа </a:t>
            </a:r>
            <a:r>
              <a:rPr lang="ru-RU" sz="2400" dirty="0"/>
              <a:t>ФИП «Дополнительное образование детей» представлена </a:t>
            </a:r>
            <a:r>
              <a:rPr lang="ru-RU" b="1" i="1" dirty="0" smtClean="0">
                <a:solidFill>
                  <a:srgbClr val="00B050"/>
                </a:solidFill>
              </a:rPr>
              <a:t>29</a:t>
            </a:r>
            <a:r>
              <a:rPr lang="ru-RU" sz="2400" dirty="0" smtClean="0"/>
              <a:t> </a:t>
            </a:r>
            <a:r>
              <a:rPr lang="ru-RU" sz="2400" dirty="0"/>
              <a:t>образовательными </a:t>
            </a:r>
            <a:r>
              <a:rPr lang="ru-RU" sz="2400" dirty="0" smtClean="0"/>
              <a:t>организациями</a:t>
            </a:r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121196"/>
            <a:ext cx="820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Дополнительное образование детей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22369984"/>
              </p:ext>
            </p:extLst>
          </p:nvPr>
        </p:nvGraphicFramePr>
        <p:xfrm>
          <a:off x="369876" y="1537230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17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133737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Дополнительное профессиональное образование и научные организации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87146"/>
            <a:ext cx="1267981" cy="1267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3475378"/>
            <a:ext cx="1267981" cy="12679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7824" y="1582930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Дополнительное </a:t>
            </a:r>
            <a:r>
              <a:rPr lang="ru-RU" sz="2400" dirty="0"/>
              <a:t>профессиональное образование представлено </a:t>
            </a:r>
            <a:r>
              <a:rPr lang="ru-RU" sz="3200" b="1" i="1" dirty="0" smtClean="0">
                <a:solidFill>
                  <a:srgbClr val="00B050"/>
                </a:solidFill>
              </a:rPr>
              <a:t>16</a:t>
            </a:r>
            <a:r>
              <a:rPr lang="ru-RU" sz="2400" dirty="0" smtClean="0"/>
              <a:t> </a:t>
            </a:r>
            <a:r>
              <a:rPr lang="ru-RU" sz="2400" dirty="0"/>
              <a:t>ФИП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3740279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3</a:t>
            </a:r>
            <a:r>
              <a:rPr lang="ru-RU" sz="3200" b="1" i="1" dirty="0" smtClean="0"/>
              <a:t> </a:t>
            </a:r>
            <a:r>
              <a:rPr lang="ru-RU" sz="2400" dirty="0" smtClean="0"/>
              <a:t> </a:t>
            </a:r>
            <a:r>
              <a:rPr lang="ru-RU" sz="2400" dirty="0"/>
              <a:t>ФИП действует на базе научных </a:t>
            </a:r>
            <a:r>
              <a:rPr lang="ru-RU" sz="2400" dirty="0" smtClean="0"/>
              <a:t>организаций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76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703736"/>
              </p:ext>
            </p:extLst>
          </p:nvPr>
        </p:nvGraphicFramePr>
        <p:xfrm>
          <a:off x="662880" y="1333500"/>
          <a:ext cx="8229600" cy="4044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87624" y="-133737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Основные тенденции и проблемы развития сети ФИП, выявленные при анализе</a:t>
            </a:r>
          </a:p>
        </p:txBody>
      </p:sp>
    </p:spTree>
    <p:extLst>
      <p:ext uri="{BB962C8B-B14F-4D97-AF65-F5344CB8AC3E}">
        <p14:creationId xmlns:p14="http://schemas.microsoft.com/office/powerpoint/2010/main" val="38448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638686"/>
              </p:ext>
            </p:extLst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1B6-DD90-4E50-8545-3945E42E570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-94828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Общие </a:t>
            </a:r>
            <a:r>
              <a:rPr lang="ru-RU" sz="2400" b="1" dirty="0">
                <a:solidFill>
                  <a:schemeClr val="bg1"/>
                </a:solidFill>
              </a:rPr>
              <a:t>проблемы, характерные для многих площадок и регионов, в которых они </a:t>
            </a:r>
            <a:r>
              <a:rPr lang="ru-RU" sz="2400" b="1" dirty="0" smtClean="0">
                <a:solidFill>
                  <a:schemeClr val="bg1"/>
                </a:solidFill>
              </a:rPr>
              <a:t>действуют: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13457</TotalTime>
  <Words>1430</Words>
  <Application>Microsoft Office PowerPoint</Application>
  <PresentationFormat>Экран (16:10)</PresentationFormat>
  <Paragraphs>203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Лорис Юлия Андреевна</dc:creator>
  <cp:lastModifiedBy>Пользователь Windows</cp:lastModifiedBy>
  <cp:revision>952</cp:revision>
  <cp:lastPrinted>2018-05-21T06:26:21Z</cp:lastPrinted>
  <dcterms:created xsi:type="dcterms:W3CDTF">2015-10-01T11:47:19Z</dcterms:created>
  <dcterms:modified xsi:type="dcterms:W3CDTF">2018-11-09T18:27:48Z</dcterms:modified>
</cp:coreProperties>
</file>