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00" r:id="rId1"/>
  </p:sldMasterIdLst>
  <p:notesMasterIdLst>
    <p:notesMasterId r:id="rId12"/>
  </p:notesMasterIdLst>
  <p:sldIdLst>
    <p:sldId id="256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9D9166-0B0A-4411-9B1B-47E9BC6405F1}" type="doc">
      <dgm:prSet loTypeId="urn:microsoft.com/office/officeart/2005/8/layout/cycle4" loCatId="relationship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4FF00E08-5A89-4E81-AC48-0450D427C05A}">
      <dgm:prSet custT="1"/>
      <dgm:spPr/>
      <dgm:t>
        <a:bodyPr anchor="b"/>
        <a:lstStyle/>
        <a:p>
          <a:pPr algn="ctr" rtl="0"/>
          <a:r>
            <a:rPr lang="ru-RU" sz="1200" b="1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Расширить знания о методах и приемах, позволяющих развивать познавательную сферу детей дошкольного возраста.</a:t>
          </a:r>
          <a:endParaRPr lang="ru-RU" sz="1200" b="1" spc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B413B1D-F8C1-4F87-BE13-1386AB5BB096}" type="parTrans" cxnId="{3809FC31-D63E-4697-AAD4-749246744C5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E8E289E-83D8-443E-92A6-2A3633BB6637}" type="sibTrans" cxnId="{3809FC31-D63E-4697-AAD4-749246744C5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EE3D04B-8C3D-40B2-8EAE-BBB8B0451B3C}">
      <dgm:prSet custT="1"/>
      <dgm:spPr/>
      <dgm:t>
        <a:bodyPr/>
        <a:lstStyle/>
        <a:p>
          <a:r>
            <a:rPr lang="ru-RU" sz="1600" b="1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Закрепить знания педагогов ДОУ о психических процессах</a:t>
          </a:r>
          <a:endParaRPr lang="ru-RU" sz="1600" b="1" spc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E2AFF0A-18E8-4173-8B95-15AB51B2F1FC}" type="parTrans" cxnId="{2DCF5B97-3B80-4F4D-B13B-E0B6E2021A51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B34AF8D-0257-493A-94ED-F2B804A8F9B6}" type="sibTrans" cxnId="{2DCF5B97-3B80-4F4D-B13B-E0B6E2021A51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2D138A6-02C2-4EF3-93FE-CA6E1A206C3B}">
      <dgm:prSet custT="1"/>
      <dgm:spPr/>
      <dgm:t>
        <a:bodyPr/>
        <a:lstStyle/>
        <a:p>
          <a:r>
            <a:rPr lang="ru-RU" sz="1400" b="1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Способствовать сплочению коллектива педагогов, желанию использовать новые формы работы с детьми</a:t>
          </a:r>
          <a:endParaRPr lang="ru-RU" sz="1400" b="1" spc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F60B76A-B064-4AED-998C-41C7ECE916E1}" type="parTrans" cxnId="{1E68AF1F-B5E8-494B-AB4A-76AA777597F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25FE29C-2CBB-4E62-8614-8645ABCC4A58}" type="sibTrans" cxnId="{1E68AF1F-B5E8-494B-AB4A-76AA777597F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93AF2F4-CCBC-4042-81C1-8EC81D626034}">
      <dgm:prSet custT="1"/>
      <dgm:spPr/>
      <dgm:t>
        <a:bodyPr/>
        <a:lstStyle/>
        <a:p>
          <a:pPr algn="ctr"/>
          <a:r>
            <a:rPr lang="ru-RU" sz="1200" b="1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Практиковать в составлении игр, направленных на развитие психических процессов</a:t>
          </a:r>
          <a:endParaRPr lang="ru-RU" sz="1200" b="1" spc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26B8FF9-14F0-40CA-863E-3DF7FB1391DB}" type="parTrans" cxnId="{77D9EB76-6739-4E2C-91E4-B3C4F95B38A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D7CE6F2-78B5-4778-BC9F-D5A13867D456}" type="sibTrans" cxnId="{77D9EB76-6739-4E2C-91E4-B3C4F95B38A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EE3A225-DE54-49A7-A3A2-ACC6580EA5E2}" type="pres">
      <dgm:prSet presAssocID="{179D9166-0B0A-4411-9B1B-47E9BC6405F1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B31684-D7B7-43D7-B252-8EC7EB687C54}" type="pres">
      <dgm:prSet presAssocID="{179D9166-0B0A-4411-9B1B-47E9BC6405F1}" presName="children" presStyleCnt="0"/>
      <dgm:spPr/>
    </dgm:pt>
    <dgm:pt modelId="{E580AF77-D6AB-437D-A7E8-EBC0A4C3C296}" type="pres">
      <dgm:prSet presAssocID="{179D9166-0B0A-4411-9B1B-47E9BC6405F1}" presName="childPlaceholder" presStyleCnt="0"/>
      <dgm:spPr/>
    </dgm:pt>
    <dgm:pt modelId="{DA009750-05E0-4B6D-8233-C6466F17796F}" type="pres">
      <dgm:prSet presAssocID="{179D9166-0B0A-4411-9B1B-47E9BC6405F1}" presName="circle" presStyleCnt="0"/>
      <dgm:spPr/>
    </dgm:pt>
    <dgm:pt modelId="{D3313C46-1675-4ACC-9D64-ACF662D53C3A}" type="pres">
      <dgm:prSet presAssocID="{179D9166-0B0A-4411-9B1B-47E9BC6405F1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2DBE02-876A-43F1-8F8C-EFC9F6D7B83A}" type="pres">
      <dgm:prSet presAssocID="{179D9166-0B0A-4411-9B1B-47E9BC6405F1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A4D2D2-2DAF-4A04-BBA9-AB0EC7F1C2D2}" type="pres">
      <dgm:prSet presAssocID="{179D9166-0B0A-4411-9B1B-47E9BC6405F1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16B6E2-A356-4FA0-9AB3-E39532E09907}" type="pres">
      <dgm:prSet presAssocID="{179D9166-0B0A-4411-9B1B-47E9BC6405F1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98F813-D8B0-4DC6-990E-B0D6A2509FAA}" type="pres">
      <dgm:prSet presAssocID="{179D9166-0B0A-4411-9B1B-47E9BC6405F1}" presName="quadrantPlaceholder" presStyleCnt="0"/>
      <dgm:spPr/>
    </dgm:pt>
    <dgm:pt modelId="{C249FB76-EFED-45AD-91F4-58D7F736D3D1}" type="pres">
      <dgm:prSet presAssocID="{179D9166-0B0A-4411-9B1B-47E9BC6405F1}" presName="center1" presStyleLbl="fgShp" presStyleIdx="0" presStyleCnt="2"/>
      <dgm:spPr/>
    </dgm:pt>
    <dgm:pt modelId="{0C1CE7B7-A0B0-406C-8295-C977BEC0EE4C}" type="pres">
      <dgm:prSet presAssocID="{179D9166-0B0A-4411-9B1B-47E9BC6405F1}" presName="center2" presStyleLbl="fgShp" presStyleIdx="1" presStyleCnt="2"/>
      <dgm:spPr/>
    </dgm:pt>
  </dgm:ptLst>
  <dgm:cxnLst>
    <dgm:cxn modelId="{EB231037-AD69-42B1-9261-3DDDEC4528B6}" type="presOf" srcId="{1EE3D04B-8C3D-40B2-8EAE-BBB8B0451B3C}" destId="{002DBE02-876A-43F1-8F8C-EFC9F6D7B83A}" srcOrd="0" destOrd="0" presId="urn:microsoft.com/office/officeart/2005/8/layout/cycle4"/>
    <dgm:cxn modelId="{1E68AF1F-B5E8-494B-AB4A-76AA777597F5}" srcId="{179D9166-0B0A-4411-9B1B-47E9BC6405F1}" destId="{42D138A6-02C2-4EF3-93FE-CA6E1A206C3B}" srcOrd="2" destOrd="0" parTransId="{6F60B76A-B064-4AED-998C-41C7ECE916E1}" sibTransId="{C25FE29C-2CBB-4E62-8614-8645ABCC4A58}"/>
    <dgm:cxn modelId="{292502D6-D9FC-426E-BC17-6E9817D726B7}" type="presOf" srcId="{179D9166-0B0A-4411-9B1B-47E9BC6405F1}" destId="{4EE3A225-DE54-49A7-A3A2-ACC6580EA5E2}" srcOrd="0" destOrd="0" presId="urn:microsoft.com/office/officeart/2005/8/layout/cycle4"/>
    <dgm:cxn modelId="{348E2935-3CBC-4936-BAFA-AC8552AC799C}" type="presOf" srcId="{4FF00E08-5A89-4E81-AC48-0450D427C05A}" destId="{D3313C46-1675-4ACC-9D64-ACF662D53C3A}" srcOrd="0" destOrd="0" presId="urn:microsoft.com/office/officeart/2005/8/layout/cycle4"/>
    <dgm:cxn modelId="{3809FC31-D63E-4697-AAD4-749246744C54}" srcId="{179D9166-0B0A-4411-9B1B-47E9BC6405F1}" destId="{4FF00E08-5A89-4E81-AC48-0450D427C05A}" srcOrd="0" destOrd="0" parTransId="{7B413B1D-F8C1-4F87-BE13-1386AB5BB096}" sibTransId="{CE8E289E-83D8-443E-92A6-2A3633BB6637}"/>
    <dgm:cxn modelId="{2DCF5B97-3B80-4F4D-B13B-E0B6E2021A51}" srcId="{179D9166-0B0A-4411-9B1B-47E9BC6405F1}" destId="{1EE3D04B-8C3D-40B2-8EAE-BBB8B0451B3C}" srcOrd="1" destOrd="0" parTransId="{EE2AFF0A-18E8-4173-8B95-15AB51B2F1FC}" sibTransId="{1B34AF8D-0257-493A-94ED-F2B804A8F9B6}"/>
    <dgm:cxn modelId="{77D9EB76-6739-4E2C-91E4-B3C4F95B38AC}" srcId="{179D9166-0B0A-4411-9B1B-47E9BC6405F1}" destId="{C93AF2F4-CCBC-4042-81C1-8EC81D626034}" srcOrd="3" destOrd="0" parTransId="{626B8FF9-14F0-40CA-863E-3DF7FB1391DB}" sibTransId="{CD7CE6F2-78B5-4778-BC9F-D5A13867D456}"/>
    <dgm:cxn modelId="{76FB487C-7F1C-4A2D-81C3-9895E377716C}" type="presOf" srcId="{42D138A6-02C2-4EF3-93FE-CA6E1A206C3B}" destId="{C4A4D2D2-2DAF-4A04-BBA9-AB0EC7F1C2D2}" srcOrd="0" destOrd="0" presId="urn:microsoft.com/office/officeart/2005/8/layout/cycle4"/>
    <dgm:cxn modelId="{60F081D7-923E-4C5F-A9F1-F9859E35789C}" type="presOf" srcId="{C93AF2F4-CCBC-4042-81C1-8EC81D626034}" destId="{4C16B6E2-A356-4FA0-9AB3-E39532E09907}" srcOrd="0" destOrd="0" presId="urn:microsoft.com/office/officeart/2005/8/layout/cycle4"/>
    <dgm:cxn modelId="{3A4E8DAC-9D25-4408-A3D3-5F13D31B5F3B}" type="presParOf" srcId="{4EE3A225-DE54-49A7-A3A2-ACC6580EA5E2}" destId="{7AB31684-D7B7-43D7-B252-8EC7EB687C54}" srcOrd="0" destOrd="0" presId="urn:microsoft.com/office/officeart/2005/8/layout/cycle4"/>
    <dgm:cxn modelId="{C89C5E3B-72BB-48AC-8C92-456B5ED2F619}" type="presParOf" srcId="{7AB31684-D7B7-43D7-B252-8EC7EB687C54}" destId="{E580AF77-D6AB-437D-A7E8-EBC0A4C3C296}" srcOrd="0" destOrd="0" presId="urn:microsoft.com/office/officeart/2005/8/layout/cycle4"/>
    <dgm:cxn modelId="{365AA91B-F2F8-45E2-A9B9-FBA5D390191F}" type="presParOf" srcId="{4EE3A225-DE54-49A7-A3A2-ACC6580EA5E2}" destId="{DA009750-05E0-4B6D-8233-C6466F17796F}" srcOrd="1" destOrd="0" presId="urn:microsoft.com/office/officeart/2005/8/layout/cycle4"/>
    <dgm:cxn modelId="{7EE9D0F8-FF64-4B5C-9217-1E069834D3B0}" type="presParOf" srcId="{DA009750-05E0-4B6D-8233-C6466F17796F}" destId="{D3313C46-1675-4ACC-9D64-ACF662D53C3A}" srcOrd="0" destOrd="0" presId="urn:microsoft.com/office/officeart/2005/8/layout/cycle4"/>
    <dgm:cxn modelId="{FA9EFD04-E3F1-4D68-8E7E-EC5BB16B1FC1}" type="presParOf" srcId="{DA009750-05E0-4B6D-8233-C6466F17796F}" destId="{002DBE02-876A-43F1-8F8C-EFC9F6D7B83A}" srcOrd="1" destOrd="0" presId="urn:microsoft.com/office/officeart/2005/8/layout/cycle4"/>
    <dgm:cxn modelId="{FC2F394E-CE44-46F0-AF17-EA103553CF39}" type="presParOf" srcId="{DA009750-05E0-4B6D-8233-C6466F17796F}" destId="{C4A4D2D2-2DAF-4A04-BBA9-AB0EC7F1C2D2}" srcOrd="2" destOrd="0" presId="urn:microsoft.com/office/officeart/2005/8/layout/cycle4"/>
    <dgm:cxn modelId="{15E7AE61-65A7-4ECC-A94A-D266B5E08467}" type="presParOf" srcId="{DA009750-05E0-4B6D-8233-C6466F17796F}" destId="{4C16B6E2-A356-4FA0-9AB3-E39532E09907}" srcOrd="3" destOrd="0" presId="urn:microsoft.com/office/officeart/2005/8/layout/cycle4"/>
    <dgm:cxn modelId="{F4698840-F3FA-4AD4-B871-74391B0B8243}" type="presParOf" srcId="{DA009750-05E0-4B6D-8233-C6466F17796F}" destId="{A798F813-D8B0-4DC6-990E-B0D6A2509FAA}" srcOrd="4" destOrd="0" presId="urn:microsoft.com/office/officeart/2005/8/layout/cycle4"/>
    <dgm:cxn modelId="{5DCE8D2D-203E-450D-A774-DEA4BC85FD13}" type="presParOf" srcId="{4EE3A225-DE54-49A7-A3A2-ACC6580EA5E2}" destId="{C249FB76-EFED-45AD-91F4-58D7F736D3D1}" srcOrd="2" destOrd="0" presId="urn:microsoft.com/office/officeart/2005/8/layout/cycle4"/>
    <dgm:cxn modelId="{AC724837-D64E-495F-A0CC-25BAF7C48101}" type="presParOf" srcId="{4EE3A225-DE54-49A7-A3A2-ACC6580EA5E2}" destId="{0C1CE7B7-A0B0-406C-8295-C977BEC0EE4C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C0AE0E-BDC6-4735-9240-63C2019CD08D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D4EC926-6A1F-4FEE-AFC7-AC6F30335A88}">
      <dgm:prSet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ПАМЯТЬ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43777BD-6A12-4A1D-B699-A3B906806AB7}" type="parTrans" cxnId="{1D3E7CE4-DC9A-445A-A7A2-3CC772781069}">
      <dgm:prSet/>
      <dgm:spPr/>
      <dgm:t>
        <a:bodyPr/>
        <a:lstStyle/>
        <a:p>
          <a:endParaRPr lang="ru-RU"/>
        </a:p>
      </dgm:t>
    </dgm:pt>
    <dgm:pt modelId="{48A7B4AE-423F-41BE-BDFE-6955C4F20E90}" type="sibTrans" cxnId="{1D3E7CE4-DC9A-445A-A7A2-3CC772781069}">
      <dgm:prSet/>
      <dgm:spPr/>
      <dgm:t>
        <a:bodyPr/>
        <a:lstStyle/>
        <a:p>
          <a:endParaRPr lang="ru-RU"/>
        </a:p>
      </dgm:t>
    </dgm:pt>
    <dgm:pt modelId="{3CF0C288-BB24-495C-BF0E-D0DF4315DDBE}">
      <dgm:prSet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ВОСПРИЯТИЕ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EE10367-0754-4EE2-85DF-DD2424D3394D}" type="parTrans" cxnId="{AB87DD31-D7C7-4E30-BACB-78BFCC181146}">
      <dgm:prSet/>
      <dgm:spPr/>
      <dgm:t>
        <a:bodyPr/>
        <a:lstStyle/>
        <a:p>
          <a:endParaRPr lang="ru-RU"/>
        </a:p>
      </dgm:t>
    </dgm:pt>
    <dgm:pt modelId="{6FABEA51-ECDF-4278-B1F8-C92E09BB345D}" type="sibTrans" cxnId="{AB87DD31-D7C7-4E30-BACB-78BFCC181146}">
      <dgm:prSet/>
      <dgm:spPr/>
      <dgm:t>
        <a:bodyPr/>
        <a:lstStyle/>
        <a:p>
          <a:endParaRPr lang="ru-RU"/>
        </a:p>
      </dgm:t>
    </dgm:pt>
    <dgm:pt modelId="{CDB595A6-2161-49DF-87E3-84FAC94EA442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РАССКАЗ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472B405-7777-42A3-8ACA-C353814E2ED8}" type="parTrans" cxnId="{B3426239-4B21-470D-97C3-401402F9E960}">
      <dgm:prSet/>
      <dgm:spPr/>
      <dgm:t>
        <a:bodyPr/>
        <a:lstStyle/>
        <a:p>
          <a:endParaRPr lang="ru-RU"/>
        </a:p>
      </dgm:t>
    </dgm:pt>
    <dgm:pt modelId="{D8E8E860-703D-4AA4-B80B-8B128903AE10}" type="sibTrans" cxnId="{B3426239-4B21-470D-97C3-401402F9E960}">
      <dgm:prSet/>
      <dgm:spPr/>
      <dgm:t>
        <a:bodyPr/>
        <a:lstStyle/>
        <a:p>
          <a:endParaRPr lang="ru-RU"/>
        </a:p>
      </dgm:t>
    </dgm:pt>
    <dgm:pt modelId="{1724F7C5-A17C-48F1-8B3A-1D3409D1A966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ВНИМАНИЕ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38C4B4C-F332-4923-9F75-5C7C449C5C4C}" type="parTrans" cxnId="{11CACD15-FF75-4319-8669-83B715AC9FBF}">
      <dgm:prSet/>
      <dgm:spPr/>
      <dgm:t>
        <a:bodyPr/>
        <a:lstStyle/>
        <a:p>
          <a:endParaRPr lang="ru-RU"/>
        </a:p>
      </dgm:t>
    </dgm:pt>
    <dgm:pt modelId="{B41C8C29-EDFE-44EF-AE34-35798CDF25DD}" type="sibTrans" cxnId="{11CACD15-FF75-4319-8669-83B715AC9FBF}">
      <dgm:prSet/>
      <dgm:spPr/>
      <dgm:t>
        <a:bodyPr/>
        <a:lstStyle/>
        <a:p>
          <a:endParaRPr lang="ru-RU"/>
        </a:p>
      </dgm:t>
    </dgm:pt>
    <dgm:pt modelId="{2C478624-2AE9-41E1-8F5F-EF1254B797BD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СРАВНЕНИЕ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DBA70B-9887-4187-AA24-9724CB389585}" type="parTrans" cxnId="{CC897EC6-7ACE-4AF4-A28D-1CB2D28DC32E}">
      <dgm:prSet/>
      <dgm:spPr/>
      <dgm:t>
        <a:bodyPr/>
        <a:lstStyle/>
        <a:p>
          <a:endParaRPr lang="ru-RU"/>
        </a:p>
      </dgm:t>
    </dgm:pt>
    <dgm:pt modelId="{C9F3275F-0C05-4341-B339-F17FE0A290A8}" type="sibTrans" cxnId="{CC897EC6-7ACE-4AF4-A28D-1CB2D28DC32E}">
      <dgm:prSet/>
      <dgm:spPr/>
      <dgm:t>
        <a:bodyPr/>
        <a:lstStyle/>
        <a:p>
          <a:endParaRPr lang="ru-RU"/>
        </a:p>
      </dgm:t>
    </dgm:pt>
    <dgm:pt modelId="{CA43D551-DEAF-4D23-8533-B141F6408C8D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МЫШЛЕНИЕ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D8A920D-84A3-4D4D-866A-0CE032F10AFC}" type="parTrans" cxnId="{45814ADD-39C1-420F-84FD-0DEBEF65F8F4}">
      <dgm:prSet/>
      <dgm:spPr/>
      <dgm:t>
        <a:bodyPr/>
        <a:lstStyle/>
        <a:p>
          <a:endParaRPr lang="ru-RU"/>
        </a:p>
      </dgm:t>
    </dgm:pt>
    <dgm:pt modelId="{F80A342E-EB2C-4494-8165-C1E4A6209ED7}" type="sibTrans" cxnId="{45814ADD-39C1-420F-84FD-0DEBEF65F8F4}">
      <dgm:prSet/>
      <dgm:spPr/>
      <dgm:t>
        <a:bodyPr/>
        <a:lstStyle/>
        <a:p>
          <a:endParaRPr lang="ru-RU"/>
        </a:p>
      </dgm:t>
    </dgm:pt>
    <dgm:pt modelId="{99A5B01B-87AC-4F6C-9684-307A0FC96AC9}">
      <dgm:prSet custT="1"/>
      <dgm:spPr/>
      <dgm:t>
        <a:bodyPr/>
        <a:lstStyle/>
        <a:p>
          <a:pPr rtl="0"/>
          <a:r>
            <a: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ВООБРАЖЕНИЕ</a:t>
          </a:r>
          <a:endParaRPr lang="ru-RU" sz="1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87293F7-E331-4743-91A0-5A22480C4BC9}" type="parTrans" cxnId="{057CB7AF-A39E-4CE0-B41D-6DC9F3F87F50}">
      <dgm:prSet/>
      <dgm:spPr/>
      <dgm:t>
        <a:bodyPr/>
        <a:lstStyle/>
        <a:p>
          <a:endParaRPr lang="ru-RU"/>
        </a:p>
      </dgm:t>
    </dgm:pt>
    <dgm:pt modelId="{354EAC8F-B910-45AC-BED1-407E42F5B50F}" type="sibTrans" cxnId="{057CB7AF-A39E-4CE0-B41D-6DC9F3F87F50}">
      <dgm:prSet/>
      <dgm:spPr/>
      <dgm:t>
        <a:bodyPr/>
        <a:lstStyle/>
        <a:p>
          <a:endParaRPr lang="ru-RU"/>
        </a:p>
      </dgm:t>
    </dgm:pt>
    <dgm:pt modelId="{BE00C6A9-4740-4FCA-86F6-93F136F0CA58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РЕЧЬ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A369D9A-F84E-45E8-9D17-0BCB599E82FE}" type="parTrans" cxnId="{BE4994B8-D064-4F12-BE6E-A897E1D0D754}">
      <dgm:prSet/>
      <dgm:spPr/>
      <dgm:t>
        <a:bodyPr/>
        <a:lstStyle/>
        <a:p>
          <a:endParaRPr lang="ru-RU"/>
        </a:p>
      </dgm:t>
    </dgm:pt>
    <dgm:pt modelId="{C1928E97-EE78-4075-94C1-69F8D10BC5D1}" type="sibTrans" cxnId="{BE4994B8-D064-4F12-BE6E-A897E1D0D754}">
      <dgm:prSet/>
      <dgm:spPr/>
      <dgm:t>
        <a:bodyPr/>
        <a:lstStyle/>
        <a:p>
          <a:endParaRPr lang="ru-RU"/>
        </a:p>
      </dgm:t>
    </dgm:pt>
    <dgm:pt modelId="{D387BE62-B8F5-4A26-B8B6-280E04DE10EC}" type="pres">
      <dgm:prSet presAssocID="{65C0AE0E-BDC6-4735-9240-63C2019CD08D}" presName="cycle" presStyleCnt="0">
        <dgm:presLayoutVars>
          <dgm:dir/>
          <dgm:resizeHandles val="exact"/>
        </dgm:presLayoutVars>
      </dgm:prSet>
      <dgm:spPr/>
    </dgm:pt>
    <dgm:pt modelId="{42C52662-5BF6-4A82-8639-3601519CAE56}" type="pres">
      <dgm:prSet presAssocID="{4D4EC926-6A1F-4FEE-AFC7-AC6F30335A88}" presName="node" presStyleLbl="node1" presStyleIdx="0" presStyleCnt="8">
        <dgm:presLayoutVars>
          <dgm:bulletEnabled val="1"/>
        </dgm:presLayoutVars>
      </dgm:prSet>
      <dgm:spPr/>
    </dgm:pt>
    <dgm:pt modelId="{1B954D5D-D71F-4269-81DE-C2619F83E818}" type="pres">
      <dgm:prSet presAssocID="{48A7B4AE-423F-41BE-BDFE-6955C4F20E90}" presName="sibTrans" presStyleLbl="sibTrans2D1" presStyleIdx="0" presStyleCnt="8"/>
      <dgm:spPr/>
    </dgm:pt>
    <dgm:pt modelId="{2EC4A6A2-3CBA-44C1-80C6-57E350B51614}" type="pres">
      <dgm:prSet presAssocID="{48A7B4AE-423F-41BE-BDFE-6955C4F20E90}" presName="connectorText" presStyleLbl="sibTrans2D1" presStyleIdx="0" presStyleCnt="8"/>
      <dgm:spPr/>
    </dgm:pt>
    <dgm:pt modelId="{C6D3C81A-345B-4D56-9767-1C43066E9FC7}" type="pres">
      <dgm:prSet presAssocID="{3CF0C288-BB24-495C-BF0E-D0DF4315DDBE}" presName="node" presStyleLbl="node1" presStyleIdx="1" presStyleCnt="8">
        <dgm:presLayoutVars>
          <dgm:bulletEnabled val="1"/>
        </dgm:presLayoutVars>
      </dgm:prSet>
      <dgm:spPr/>
    </dgm:pt>
    <dgm:pt modelId="{42D0A3B2-9760-4E0B-8496-2A2AF21BDA2A}" type="pres">
      <dgm:prSet presAssocID="{6FABEA51-ECDF-4278-B1F8-C92E09BB345D}" presName="sibTrans" presStyleLbl="sibTrans2D1" presStyleIdx="1" presStyleCnt="8"/>
      <dgm:spPr/>
    </dgm:pt>
    <dgm:pt modelId="{B19BB37A-4193-4D4D-ACAD-C1E5E83F1331}" type="pres">
      <dgm:prSet presAssocID="{6FABEA51-ECDF-4278-B1F8-C92E09BB345D}" presName="connectorText" presStyleLbl="sibTrans2D1" presStyleIdx="1" presStyleCnt="8"/>
      <dgm:spPr/>
    </dgm:pt>
    <dgm:pt modelId="{398C6254-EA07-4A91-9D22-651CF8044C89}" type="pres">
      <dgm:prSet presAssocID="{CDB595A6-2161-49DF-87E3-84FAC94EA442}" presName="node" presStyleLbl="node1" presStyleIdx="2" presStyleCnt="8">
        <dgm:presLayoutVars>
          <dgm:bulletEnabled val="1"/>
        </dgm:presLayoutVars>
      </dgm:prSet>
      <dgm:spPr/>
    </dgm:pt>
    <dgm:pt modelId="{54A0C2B5-083E-4D56-9F55-5155EEBFDDC7}" type="pres">
      <dgm:prSet presAssocID="{D8E8E860-703D-4AA4-B80B-8B128903AE10}" presName="sibTrans" presStyleLbl="sibTrans2D1" presStyleIdx="2" presStyleCnt="8"/>
      <dgm:spPr/>
    </dgm:pt>
    <dgm:pt modelId="{DFD22947-0A1F-4658-92D9-6F080B1CEAB6}" type="pres">
      <dgm:prSet presAssocID="{D8E8E860-703D-4AA4-B80B-8B128903AE10}" presName="connectorText" presStyleLbl="sibTrans2D1" presStyleIdx="2" presStyleCnt="8"/>
      <dgm:spPr/>
    </dgm:pt>
    <dgm:pt modelId="{BAF6164A-AA35-44A1-AFF7-B2D83ECB48D0}" type="pres">
      <dgm:prSet presAssocID="{1724F7C5-A17C-48F1-8B3A-1D3409D1A966}" presName="node" presStyleLbl="node1" presStyleIdx="3" presStyleCnt="8">
        <dgm:presLayoutVars>
          <dgm:bulletEnabled val="1"/>
        </dgm:presLayoutVars>
      </dgm:prSet>
      <dgm:spPr/>
    </dgm:pt>
    <dgm:pt modelId="{25ECCC30-574C-4B5E-996C-60D3CBDAC565}" type="pres">
      <dgm:prSet presAssocID="{B41C8C29-EDFE-44EF-AE34-35798CDF25DD}" presName="sibTrans" presStyleLbl="sibTrans2D1" presStyleIdx="3" presStyleCnt="8"/>
      <dgm:spPr/>
    </dgm:pt>
    <dgm:pt modelId="{45B36047-46BB-4D0E-A249-DAA23FB167C0}" type="pres">
      <dgm:prSet presAssocID="{B41C8C29-EDFE-44EF-AE34-35798CDF25DD}" presName="connectorText" presStyleLbl="sibTrans2D1" presStyleIdx="3" presStyleCnt="8"/>
      <dgm:spPr/>
    </dgm:pt>
    <dgm:pt modelId="{E486EA93-0A34-4A5E-BBC4-F2D67346B33F}" type="pres">
      <dgm:prSet presAssocID="{2C478624-2AE9-41E1-8F5F-EF1254B797BD}" presName="node" presStyleLbl="node1" presStyleIdx="4" presStyleCnt="8">
        <dgm:presLayoutVars>
          <dgm:bulletEnabled val="1"/>
        </dgm:presLayoutVars>
      </dgm:prSet>
      <dgm:spPr/>
    </dgm:pt>
    <dgm:pt modelId="{A89E799B-B5FF-450D-ADF0-A5CB5BA2B6E0}" type="pres">
      <dgm:prSet presAssocID="{C9F3275F-0C05-4341-B339-F17FE0A290A8}" presName="sibTrans" presStyleLbl="sibTrans2D1" presStyleIdx="4" presStyleCnt="8"/>
      <dgm:spPr/>
    </dgm:pt>
    <dgm:pt modelId="{C978B6AF-1E2D-4BE2-9283-DE2B3B9A4359}" type="pres">
      <dgm:prSet presAssocID="{C9F3275F-0C05-4341-B339-F17FE0A290A8}" presName="connectorText" presStyleLbl="sibTrans2D1" presStyleIdx="4" presStyleCnt="8"/>
      <dgm:spPr/>
    </dgm:pt>
    <dgm:pt modelId="{D408EEE5-464C-4774-9BD1-8BFE60A829EA}" type="pres">
      <dgm:prSet presAssocID="{CA43D551-DEAF-4D23-8533-B141F6408C8D}" presName="node" presStyleLbl="node1" presStyleIdx="5" presStyleCnt="8">
        <dgm:presLayoutVars>
          <dgm:bulletEnabled val="1"/>
        </dgm:presLayoutVars>
      </dgm:prSet>
      <dgm:spPr/>
    </dgm:pt>
    <dgm:pt modelId="{585712C6-971F-491C-B033-2E6B5CD83960}" type="pres">
      <dgm:prSet presAssocID="{F80A342E-EB2C-4494-8165-C1E4A6209ED7}" presName="sibTrans" presStyleLbl="sibTrans2D1" presStyleIdx="5" presStyleCnt="8"/>
      <dgm:spPr/>
    </dgm:pt>
    <dgm:pt modelId="{E109AB5F-37E5-45ED-AED7-4932C8C48BDE}" type="pres">
      <dgm:prSet presAssocID="{F80A342E-EB2C-4494-8165-C1E4A6209ED7}" presName="connectorText" presStyleLbl="sibTrans2D1" presStyleIdx="5" presStyleCnt="8"/>
      <dgm:spPr/>
    </dgm:pt>
    <dgm:pt modelId="{E3E50848-82AE-4EF9-A213-2C4688C5F94A}" type="pres">
      <dgm:prSet presAssocID="{99A5B01B-87AC-4F6C-9684-307A0FC96AC9}" presName="node" presStyleLbl="node1" presStyleIdx="6" presStyleCnt="8">
        <dgm:presLayoutVars>
          <dgm:bulletEnabled val="1"/>
        </dgm:presLayoutVars>
      </dgm:prSet>
      <dgm:spPr/>
    </dgm:pt>
    <dgm:pt modelId="{007C1D52-02F8-43D2-B35C-6A622C03FA04}" type="pres">
      <dgm:prSet presAssocID="{354EAC8F-B910-45AC-BED1-407E42F5B50F}" presName="sibTrans" presStyleLbl="sibTrans2D1" presStyleIdx="6" presStyleCnt="8"/>
      <dgm:spPr/>
    </dgm:pt>
    <dgm:pt modelId="{71DFAEB3-D204-4E30-8B8B-6E3C88726951}" type="pres">
      <dgm:prSet presAssocID="{354EAC8F-B910-45AC-BED1-407E42F5B50F}" presName="connectorText" presStyleLbl="sibTrans2D1" presStyleIdx="6" presStyleCnt="8"/>
      <dgm:spPr/>
    </dgm:pt>
    <dgm:pt modelId="{D6329DE2-7828-4177-BE09-56BA5B1042D0}" type="pres">
      <dgm:prSet presAssocID="{BE00C6A9-4740-4FCA-86F6-93F136F0CA58}" presName="node" presStyleLbl="node1" presStyleIdx="7" presStyleCnt="8">
        <dgm:presLayoutVars>
          <dgm:bulletEnabled val="1"/>
        </dgm:presLayoutVars>
      </dgm:prSet>
      <dgm:spPr/>
    </dgm:pt>
    <dgm:pt modelId="{E9EE55AA-A961-4267-B0E1-05CB991D9EA3}" type="pres">
      <dgm:prSet presAssocID="{C1928E97-EE78-4075-94C1-69F8D10BC5D1}" presName="sibTrans" presStyleLbl="sibTrans2D1" presStyleIdx="7" presStyleCnt="8"/>
      <dgm:spPr/>
    </dgm:pt>
    <dgm:pt modelId="{0CC5DF71-4CFB-4E0D-85E7-3563DF90B469}" type="pres">
      <dgm:prSet presAssocID="{C1928E97-EE78-4075-94C1-69F8D10BC5D1}" presName="connectorText" presStyleLbl="sibTrans2D1" presStyleIdx="7" presStyleCnt="8"/>
      <dgm:spPr/>
    </dgm:pt>
  </dgm:ptLst>
  <dgm:cxnLst>
    <dgm:cxn modelId="{6419503F-8C37-4CAE-97BF-4A2C28AC6B57}" type="presOf" srcId="{2C478624-2AE9-41E1-8F5F-EF1254B797BD}" destId="{E486EA93-0A34-4A5E-BBC4-F2D67346B33F}" srcOrd="0" destOrd="0" presId="urn:microsoft.com/office/officeart/2005/8/layout/cycle2"/>
    <dgm:cxn modelId="{B41751E2-7F41-4914-8BB6-9C05B7486C9D}" type="presOf" srcId="{354EAC8F-B910-45AC-BED1-407E42F5B50F}" destId="{71DFAEB3-D204-4E30-8B8B-6E3C88726951}" srcOrd="1" destOrd="0" presId="urn:microsoft.com/office/officeart/2005/8/layout/cycle2"/>
    <dgm:cxn modelId="{B18F3CFF-192F-48E2-A5D6-8F7487501EBD}" type="presOf" srcId="{F80A342E-EB2C-4494-8165-C1E4A6209ED7}" destId="{E109AB5F-37E5-45ED-AED7-4932C8C48BDE}" srcOrd="1" destOrd="0" presId="urn:microsoft.com/office/officeart/2005/8/layout/cycle2"/>
    <dgm:cxn modelId="{FF5D662F-5033-43C8-839D-AA1AA7F5AE76}" type="presOf" srcId="{65C0AE0E-BDC6-4735-9240-63C2019CD08D}" destId="{D387BE62-B8F5-4A26-B8B6-280E04DE10EC}" srcOrd="0" destOrd="0" presId="urn:microsoft.com/office/officeart/2005/8/layout/cycle2"/>
    <dgm:cxn modelId="{4CC45E54-335A-4FF5-9646-148092A0B4DD}" type="presOf" srcId="{B41C8C29-EDFE-44EF-AE34-35798CDF25DD}" destId="{45B36047-46BB-4D0E-A249-DAA23FB167C0}" srcOrd="1" destOrd="0" presId="urn:microsoft.com/office/officeart/2005/8/layout/cycle2"/>
    <dgm:cxn modelId="{402AD6AF-7623-4A4D-9A10-86F09B8C0FD4}" type="presOf" srcId="{3CF0C288-BB24-495C-BF0E-D0DF4315DDBE}" destId="{C6D3C81A-345B-4D56-9767-1C43066E9FC7}" srcOrd="0" destOrd="0" presId="urn:microsoft.com/office/officeart/2005/8/layout/cycle2"/>
    <dgm:cxn modelId="{95A30540-3056-4856-B0FB-8B463DFE5343}" type="presOf" srcId="{BE00C6A9-4740-4FCA-86F6-93F136F0CA58}" destId="{D6329DE2-7828-4177-BE09-56BA5B1042D0}" srcOrd="0" destOrd="0" presId="urn:microsoft.com/office/officeart/2005/8/layout/cycle2"/>
    <dgm:cxn modelId="{F88BF055-85D1-4E85-87EF-02B15D58FE98}" type="presOf" srcId="{48A7B4AE-423F-41BE-BDFE-6955C4F20E90}" destId="{2EC4A6A2-3CBA-44C1-80C6-57E350B51614}" srcOrd="1" destOrd="0" presId="urn:microsoft.com/office/officeart/2005/8/layout/cycle2"/>
    <dgm:cxn modelId="{89F937BF-E077-48C7-A8B1-6D5DA5D84ACA}" type="presOf" srcId="{6FABEA51-ECDF-4278-B1F8-C92E09BB345D}" destId="{B19BB37A-4193-4D4D-ACAD-C1E5E83F1331}" srcOrd="1" destOrd="0" presId="urn:microsoft.com/office/officeart/2005/8/layout/cycle2"/>
    <dgm:cxn modelId="{ABAD73B2-0DF8-464E-9DFA-B5B5DF242CCA}" type="presOf" srcId="{99A5B01B-87AC-4F6C-9684-307A0FC96AC9}" destId="{E3E50848-82AE-4EF9-A213-2C4688C5F94A}" srcOrd="0" destOrd="0" presId="urn:microsoft.com/office/officeart/2005/8/layout/cycle2"/>
    <dgm:cxn modelId="{45814ADD-39C1-420F-84FD-0DEBEF65F8F4}" srcId="{65C0AE0E-BDC6-4735-9240-63C2019CD08D}" destId="{CA43D551-DEAF-4D23-8533-B141F6408C8D}" srcOrd="5" destOrd="0" parTransId="{0D8A920D-84A3-4D4D-866A-0CE032F10AFC}" sibTransId="{F80A342E-EB2C-4494-8165-C1E4A6209ED7}"/>
    <dgm:cxn modelId="{155BE84C-FEDC-40D8-9FA1-944E6160FC3F}" type="presOf" srcId="{354EAC8F-B910-45AC-BED1-407E42F5B50F}" destId="{007C1D52-02F8-43D2-B35C-6A622C03FA04}" srcOrd="0" destOrd="0" presId="urn:microsoft.com/office/officeart/2005/8/layout/cycle2"/>
    <dgm:cxn modelId="{328A50EB-A8B4-4358-8FD3-338A361BFA00}" type="presOf" srcId="{6FABEA51-ECDF-4278-B1F8-C92E09BB345D}" destId="{42D0A3B2-9760-4E0B-8496-2A2AF21BDA2A}" srcOrd="0" destOrd="0" presId="urn:microsoft.com/office/officeart/2005/8/layout/cycle2"/>
    <dgm:cxn modelId="{CF53AB6F-BD4E-4AB5-9728-02682F5B8700}" type="presOf" srcId="{D8E8E860-703D-4AA4-B80B-8B128903AE10}" destId="{DFD22947-0A1F-4658-92D9-6F080B1CEAB6}" srcOrd="1" destOrd="0" presId="urn:microsoft.com/office/officeart/2005/8/layout/cycle2"/>
    <dgm:cxn modelId="{977AD7E1-0E35-447F-B1F7-F7AE34B7BD80}" type="presOf" srcId="{C9F3275F-0C05-4341-B339-F17FE0A290A8}" destId="{C978B6AF-1E2D-4BE2-9283-DE2B3B9A4359}" srcOrd="1" destOrd="0" presId="urn:microsoft.com/office/officeart/2005/8/layout/cycle2"/>
    <dgm:cxn modelId="{0F014378-487A-47E0-B901-A34985F631CB}" type="presOf" srcId="{1724F7C5-A17C-48F1-8B3A-1D3409D1A966}" destId="{BAF6164A-AA35-44A1-AFF7-B2D83ECB48D0}" srcOrd="0" destOrd="0" presId="urn:microsoft.com/office/officeart/2005/8/layout/cycle2"/>
    <dgm:cxn modelId="{11CACD15-FF75-4319-8669-83B715AC9FBF}" srcId="{65C0AE0E-BDC6-4735-9240-63C2019CD08D}" destId="{1724F7C5-A17C-48F1-8B3A-1D3409D1A966}" srcOrd="3" destOrd="0" parTransId="{338C4B4C-F332-4923-9F75-5C7C449C5C4C}" sibTransId="{B41C8C29-EDFE-44EF-AE34-35798CDF25DD}"/>
    <dgm:cxn modelId="{AB87DD31-D7C7-4E30-BACB-78BFCC181146}" srcId="{65C0AE0E-BDC6-4735-9240-63C2019CD08D}" destId="{3CF0C288-BB24-495C-BF0E-D0DF4315DDBE}" srcOrd="1" destOrd="0" parTransId="{EEE10367-0754-4EE2-85DF-DD2424D3394D}" sibTransId="{6FABEA51-ECDF-4278-B1F8-C92E09BB345D}"/>
    <dgm:cxn modelId="{1D3E7CE4-DC9A-445A-A7A2-3CC772781069}" srcId="{65C0AE0E-BDC6-4735-9240-63C2019CD08D}" destId="{4D4EC926-6A1F-4FEE-AFC7-AC6F30335A88}" srcOrd="0" destOrd="0" parTransId="{D43777BD-6A12-4A1D-B699-A3B906806AB7}" sibTransId="{48A7B4AE-423F-41BE-BDFE-6955C4F20E90}"/>
    <dgm:cxn modelId="{B8C54513-72C6-45CD-9C6B-67B171C3F689}" type="presOf" srcId="{CA43D551-DEAF-4D23-8533-B141F6408C8D}" destId="{D408EEE5-464C-4774-9BD1-8BFE60A829EA}" srcOrd="0" destOrd="0" presId="urn:microsoft.com/office/officeart/2005/8/layout/cycle2"/>
    <dgm:cxn modelId="{BD5921A4-49B1-4280-BDB5-932B3F9CD7D1}" type="presOf" srcId="{C1928E97-EE78-4075-94C1-69F8D10BC5D1}" destId="{0CC5DF71-4CFB-4E0D-85E7-3563DF90B469}" srcOrd="1" destOrd="0" presId="urn:microsoft.com/office/officeart/2005/8/layout/cycle2"/>
    <dgm:cxn modelId="{53725862-824D-4999-B96D-D2C36A6E99C2}" type="presOf" srcId="{F80A342E-EB2C-4494-8165-C1E4A6209ED7}" destId="{585712C6-971F-491C-B033-2E6B5CD83960}" srcOrd="0" destOrd="0" presId="urn:microsoft.com/office/officeart/2005/8/layout/cycle2"/>
    <dgm:cxn modelId="{057CB7AF-A39E-4CE0-B41D-6DC9F3F87F50}" srcId="{65C0AE0E-BDC6-4735-9240-63C2019CD08D}" destId="{99A5B01B-87AC-4F6C-9684-307A0FC96AC9}" srcOrd="6" destOrd="0" parTransId="{B87293F7-E331-4743-91A0-5A22480C4BC9}" sibTransId="{354EAC8F-B910-45AC-BED1-407E42F5B50F}"/>
    <dgm:cxn modelId="{40C840B4-66F8-4657-84F4-95FAE9356C59}" type="presOf" srcId="{48A7B4AE-423F-41BE-BDFE-6955C4F20E90}" destId="{1B954D5D-D71F-4269-81DE-C2619F83E818}" srcOrd="0" destOrd="0" presId="urn:microsoft.com/office/officeart/2005/8/layout/cycle2"/>
    <dgm:cxn modelId="{0644F06A-FA46-4A9B-A0BF-671CBB52DC93}" type="presOf" srcId="{C9F3275F-0C05-4341-B339-F17FE0A290A8}" destId="{A89E799B-B5FF-450D-ADF0-A5CB5BA2B6E0}" srcOrd="0" destOrd="0" presId="urn:microsoft.com/office/officeart/2005/8/layout/cycle2"/>
    <dgm:cxn modelId="{90DCDE1F-275D-4370-BFFD-584B9830097F}" type="presOf" srcId="{D8E8E860-703D-4AA4-B80B-8B128903AE10}" destId="{54A0C2B5-083E-4D56-9F55-5155EEBFDDC7}" srcOrd="0" destOrd="0" presId="urn:microsoft.com/office/officeart/2005/8/layout/cycle2"/>
    <dgm:cxn modelId="{94AD31CC-A8D4-4916-8E74-C048D17D3328}" type="presOf" srcId="{B41C8C29-EDFE-44EF-AE34-35798CDF25DD}" destId="{25ECCC30-574C-4B5E-996C-60D3CBDAC565}" srcOrd="0" destOrd="0" presId="urn:microsoft.com/office/officeart/2005/8/layout/cycle2"/>
    <dgm:cxn modelId="{BB60B1B0-70D8-45C9-8A31-83175FB5C83B}" type="presOf" srcId="{4D4EC926-6A1F-4FEE-AFC7-AC6F30335A88}" destId="{42C52662-5BF6-4A82-8639-3601519CAE56}" srcOrd="0" destOrd="0" presId="urn:microsoft.com/office/officeart/2005/8/layout/cycle2"/>
    <dgm:cxn modelId="{B3426239-4B21-470D-97C3-401402F9E960}" srcId="{65C0AE0E-BDC6-4735-9240-63C2019CD08D}" destId="{CDB595A6-2161-49DF-87E3-84FAC94EA442}" srcOrd="2" destOrd="0" parTransId="{1472B405-7777-42A3-8ACA-C353814E2ED8}" sibTransId="{D8E8E860-703D-4AA4-B80B-8B128903AE10}"/>
    <dgm:cxn modelId="{92405C0A-BDE8-4761-95FA-DD838B910C78}" type="presOf" srcId="{CDB595A6-2161-49DF-87E3-84FAC94EA442}" destId="{398C6254-EA07-4A91-9D22-651CF8044C89}" srcOrd="0" destOrd="0" presId="urn:microsoft.com/office/officeart/2005/8/layout/cycle2"/>
    <dgm:cxn modelId="{9FEB9059-9C3C-423F-91D6-767B80092314}" type="presOf" srcId="{C1928E97-EE78-4075-94C1-69F8D10BC5D1}" destId="{E9EE55AA-A961-4267-B0E1-05CB991D9EA3}" srcOrd="0" destOrd="0" presId="urn:microsoft.com/office/officeart/2005/8/layout/cycle2"/>
    <dgm:cxn modelId="{CC897EC6-7ACE-4AF4-A28D-1CB2D28DC32E}" srcId="{65C0AE0E-BDC6-4735-9240-63C2019CD08D}" destId="{2C478624-2AE9-41E1-8F5F-EF1254B797BD}" srcOrd="4" destOrd="0" parTransId="{94DBA70B-9887-4187-AA24-9724CB389585}" sibTransId="{C9F3275F-0C05-4341-B339-F17FE0A290A8}"/>
    <dgm:cxn modelId="{BE4994B8-D064-4F12-BE6E-A897E1D0D754}" srcId="{65C0AE0E-BDC6-4735-9240-63C2019CD08D}" destId="{BE00C6A9-4740-4FCA-86F6-93F136F0CA58}" srcOrd="7" destOrd="0" parTransId="{3A369D9A-F84E-45E8-9D17-0BCB599E82FE}" sibTransId="{C1928E97-EE78-4075-94C1-69F8D10BC5D1}"/>
    <dgm:cxn modelId="{5ABA3D57-1653-40E4-8767-04B8A09AD146}" type="presParOf" srcId="{D387BE62-B8F5-4A26-B8B6-280E04DE10EC}" destId="{42C52662-5BF6-4A82-8639-3601519CAE56}" srcOrd="0" destOrd="0" presId="urn:microsoft.com/office/officeart/2005/8/layout/cycle2"/>
    <dgm:cxn modelId="{ACDAD846-455B-44C0-BE63-6AD0E976E3B6}" type="presParOf" srcId="{D387BE62-B8F5-4A26-B8B6-280E04DE10EC}" destId="{1B954D5D-D71F-4269-81DE-C2619F83E818}" srcOrd="1" destOrd="0" presId="urn:microsoft.com/office/officeart/2005/8/layout/cycle2"/>
    <dgm:cxn modelId="{61A39903-6E7F-452E-A96E-EEEF9522A4DC}" type="presParOf" srcId="{1B954D5D-D71F-4269-81DE-C2619F83E818}" destId="{2EC4A6A2-3CBA-44C1-80C6-57E350B51614}" srcOrd="0" destOrd="0" presId="urn:microsoft.com/office/officeart/2005/8/layout/cycle2"/>
    <dgm:cxn modelId="{2CAE207F-5DDA-44B0-BF26-FA985556BCA3}" type="presParOf" srcId="{D387BE62-B8F5-4A26-B8B6-280E04DE10EC}" destId="{C6D3C81A-345B-4D56-9767-1C43066E9FC7}" srcOrd="2" destOrd="0" presId="urn:microsoft.com/office/officeart/2005/8/layout/cycle2"/>
    <dgm:cxn modelId="{E2ADF64C-4B97-430C-B4F0-3295C9746484}" type="presParOf" srcId="{D387BE62-B8F5-4A26-B8B6-280E04DE10EC}" destId="{42D0A3B2-9760-4E0B-8496-2A2AF21BDA2A}" srcOrd="3" destOrd="0" presId="urn:microsoft.com/office/officeart/2005/8/layout/cycle2"/>
    <dgm:cxn modelId="{B4DE177F-5FE4-44D1-BE08-26C68887EBBD}" type="presParOf" srcId="{42D0A3B2-9760-4E0B-8496-2A2AF21BDA2A}" destId="{B19BB37A-4193-4D4D-ACAD-C1E5E83F1331}" srcOrd="0" destOrd="0" presId="urn:microsoft.com/office/officeart/2005/8/layout/cycle2"/>
    <dgm:cxn modelId="{9BE1F16B-8D32-4555-A729-61F192140464}" type="presParOf" srcId="{D387BE62-B8F5-4A26-B8B6-280E04DE10EC}" destId="{398C6254-EA07-4A91-9D22-651CF8044C89}" srcOrd="4" destOrd="0" presId="urn:microsoft.com/office/officeart/2005/8/layout/cycle2"/>
    <dgm:cxn modelId="{31DD99C8-773B-49A5-992D-302A1F7ADEFA}" type="presParOf" srcId="{D387BE62-B8F5-4A26-B8B6-280E04DE10EC}" destId="{54A0C2B5-083E-4D56-9F55-5155EEBFDDC7}" srcOrd="5" destOrd="0" presId="urn:microsoft.com/office/officeart/2005/8/layout/cycle2"/>
    <dgm:cxn modelId="{9297AF1E-DF0C-4442-B8A9-0BDCD5498960}" type="presParOf" srcId="{54A0C2B5-083E-4D56-9F55-5155EEBFDDC7}" destId="{DFD22947-0A1F-4658-92D9-6F080B1CEAB6}" srcOrd="0" destOrd="0" presId="urn:microsoft.com/office/officeart/2005/8/layout/cycle2"/>
    <dgm:cxn modelId="{454FB9C6-4EE6-4488-941A-273055020E87}" type="presParOf" srcId="{D387BE62-B8F5-4A26-B8B6-280E04DE10EC}" destId="{BAF6164A-AA35-44A1-AFF7-B2D83ECB48D0}" srcOrd="6" destOrd="0" presId="urn:microsoft.com/office/officeart/2005/8/layout/cycle2"/>
    <dgm:cxn modelId="{C8339A99-3EEE-4DC3-85F6-00A4BFD89447}" type="presParOf" srcId="{D387BE62-B8F5-4A26-B8B6-280E04DE10EC}" destId="{25ECCC30-574C-4B5E-996C-60D3CBDAC565}" srcOrd="7" destOrd="0" presId="urn:microsoft.com/office/officeart/2005/8/layout/cycle2"/>
    <dgm:cxn modelId="{03CA6398-F941-4C55-9C5F-EF279775BF0B}" type="presParOf" srcId="{25ECCC30-574C-4B5E-996C-60D3CBDAC565}" destId="{45B36047-46BB-4D0E-A249-DAA23FB167C0}" srcOrd="0" destOrd="0" presId="urn:microsoft.com/office/officeart/2005/8/layout/cycle2"/>
    <dgm:cxn modelId="{B53ECDF4-C4F5-46F4-A8BB-444F21831C70}" type="presParOf" srcId="{D387BE62-B8F5-4A26-B8B6-280E04DE10EC}" destId="{E486EA93-0A34-4A5E-BBC4-F2D67346B33F}" srcOrd="8" destOrd="0" presId="urn:microsoft.com/office/officeart/2005/8/layout/cycle2"/>
    <dgm:cxn modelId="{8E7E6005-DB72-467E-ACE7-0D12DD9E9B14}" type="presParOf" srcId="{D387BE62-B8F5-4A26-B8B6-280E04DE10EC}" destId="{A89E799B-B5FF-450D-ADF0-A5CB5BA2B6E0}" srcOrd="9" destOrd="0" presId="urn:microsoft.com/office/officeart/2005/8/layout/cycle2"/>
    <dgm:cxn modelId="{D9456B55-0C79-42B9-AB34-2231C406A303}" type="presParOf" srcId="{A89E799B-B5FF-450D-ADF0-A5CB5BA2B6E0}" destId="{C978B6AF-1E2D-4BE2-9283-DE2B3B9A4359}" srcOrd="0" destOrd="0" presId="urn:microsoft.com/office/officeart/2005/8/layout/cycle2"/>
    <dgm:cxn modelId="{5A015ED9-F5AD-4DA9-8A52-7B9B7987341A}" type="presParOf" srcId="{D387BE62-B8F5-4A26-B8B6-280E04DE10EC}" destId="{D408EEE5-464C-4774-9BD1-8BFE60A829EA}" srcOrd="10" destOrd="0" presId="urn:microsoft.com/office/officeart/2005/8/layout/cycle2"/>
    <dgm:cxn modelId="{E0D0C256-7219-4473-80F0-B27868CD6B0E}" type="presParOf" srcId="{D387BE62-B8F5-4A26-B8B6-280E04DE10EC}" destId="{585712C6-971F-491C-B033-2E6B5CD83960}" srcOrd="11" destOrd="0" presId="urn:microsoft.com/office/officeart/2005/8/layout/cycle2"/>
    <dgm:cxn modelId="{D2E7751F-0563-4753-85B6-1BC097390AD2}" type="presParOf" srcId="{585712C6-971F-491C-B033-2E6B5CD83960}" destId="{E109AB5F-37E5-45ED-AED7-4932C8C48BDE}" srcOrd="0" destOrd="0" presId="urn:microsoft.com/office/officeart/2005/8/layout/cycle2"/>
    <dgm:cxn modelId="{D7249420-A419-4A5C-ACF0-9FEAB8834354}" type="presParOf" srcId="{D387BE62-B8F5-4A26-B8B6-280E04DE10EC}" destId="{E3E50848-82AE-4EF9-A213-2C4688C5F94A}" srcOrd="12" destOrd="0" presId="urn:microsoft.com/office/officeart/2005/8/layout/cycle2"/>
    <dgm:cxn modelId="{D7159250-5051-4A36-9D60-44FD7A2D1494}" type="presParOf" srcId="{D387BE62-B8F5-4A26-B8B6-280E04DE10EC}" destId="{007C1D52-02F8-43D2-B35C-6A622C03FA04}" srcOrd="13" destOrd="0" presId="urn:microsoft.com/office/officeart/2005/8/layout/cycle2"/>
    <dgm:cxn modelId="{DA072810-833A-4FB1-9C94-8F2BAD645CE0}" type="presParOf" srcId="{007C1D52-02F8-43D2-B35C-6A622C03FA04}" destId="{71DFAEB3-D204-4E30-8B8B-6E3C88726951}" srcOrd="0" destOrd="0" presId="urn:microsoft.com/office/officeart/2005/8/layout/cycle2"/>
    <dgm:cxn modelId="{9E83D1B4-4080-48FD-8966-6E4A94A7B9F9}" type="presParOf" srcId="{D387BE62-B8F5-4A26-B8B6-280E04DE10EC}" destId="{D6329DE2-7828-4177-BE09-56BA5B1042D0}" srcOrd="14" destOrd="0" presId="urn:microsoft.com/office/officeart/2005/8/layout/cycle2"/>
    <dgm:cxn modelId="{788AC3CD-EF1D-4751-AF01-431AED0EBE21}" type="presParOf" srcId="{D387BE62-B8F5-4A26-B8B6-280E04DE10EC}" destId="{E9EE55AA-A961-4267-B0E1-05CB991D9EA3}" srcOrd="15" destOrd="0" presId="urn:microsoft.com/office/officeart/2005/8/layout/cycle2"/>
    <dgm:cxn modelId="{FDB914CF-D1B5-4A83-8B5D-39EF37E87989}" type="presParOf" srcId="{E9EE55AA-A961-4267-B0E1-05CB991D9EA3}" destId="{0CC5DF71-4CFB-4E0D-85E7-3563DF90B46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313C46-1675-4ACC-9D64-ACF662D53C3A}">
      <dsp:nvSpPr>
        <dsp:cNvPr id="0" name=""/>
        <dsp:cNvSpPr/>
      </dsp:nvSpPr>
      <dsp:spPr>
        <a:xfrm>
          <a:off x="2138337" y="280965"/>
          <a:ext cx="2134353" cy="2134353"/>
        </a:xfrm>
        <a:prstGeom prst="pieWedge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Расширить знания о методах и приемах, позволяющих развивать познавательную сферу детей дошкольного возраста.</a:t>
          </a:r>
          <a:endParaRPr lang="ru-RU" sz="1200" b="1" kern="1200" spc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38337" y="280965"/>
        <a:ext cx="2134353" cy="2134353"/>
      </dsp:txXfrm>
    </dsp:sp>
    <dsp:sp modelId="{002DBE02-876A-43F1-8F8C-EFC9F6D7B83A}">
      <dsp:nvSpPr>
        <dsp:cNvPr id="0" name=""/>
        <dsp:cNvSpPr/>
      </dsp:nvSpPr>
      <dsp:spPr>
        <a:xfrm rot="5400000">
          <a:off x="4371275" y="280965"/>
          <a:ext cx="2134353" cy="2134353"/>
        </a:xfrm>
        <a:prstGeom prst="pieWedge">
          <a:avLst/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Закрепить знания педагогов ДОУ о психических процессах</a:t>
          </a:r>
          <a:endParaRPr lang="ru-RU" sz="1600" b="1" kern="1200" spc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4371275" y="280965"/>
        <a:ext cx="2134353" cy="2134353"/>
      </dsp:txXfrm>
    </dsp:sp>
    <dsp:sp modelId="{C4A4D2D2-2DAF-4A04-BBA9-AB0EC7F1C2D2}">
      <dsp:nvSpPr>
        <dsp:cNvPr id="0" name=""/>
        <dsp:cNvSpPr/>
      </dsp:nvSpPr>
      <dsp:spPr>
        <a:xfrm rot="10800000">
          <a:off x="4371275" y="2513903"/>
          <a:ext cx="2134353" cy="2134353"/>
        </a:xfrm>
        <a:prstGeom prst="pieWedge">
          <a:avLst/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Способствовать сплочению коллектива педагогов, желанию использовать новые формы работы с детьми</a:t>
          </a:r>
          <a:endParaRPr lang="ru-RU" sz="1400" b="1" kern="1200" spc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4371275" y="2513903"/>
        <a:ext cx="2134353" cy="2134353"/>
      </dsp:txXfrm>
    </dsp:sp>
    <dsp:sp modelId="{4C16B6E2-A356-4FA0-9AB3-E39532E09907}">
      <dsp:nvSpPr>
        <dsp:cNvPr id="0" name=""/>
        <dsp:cNvSpPr/>
      </dsp:nvSpPr>
      <dsp:spPr>
        <a:xfrm rot="16200000">
          <a:off x="2138337" y="2513903"/>
          <a:ext cx="2134353" cy="2134353"/>
        </a:xfrm>
        <a:prstGeom prst="pieWedge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Практиковать в составлении игр, направленных на развитие психических процессов</a:t>
          </a:r>
          <a:endParaRPr lang="ru-RU" sz="1200" b="1" kern="1200" spc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6200000">
        <a:off x="2138337" y="2513903"/>
        <a:ext cx="2134353" cy="2134353"/>
      </dsp:txXfrm>
    </dsp:sp>
    <dsp:sp modelId="{C249FB76-EFED-45AD-91F4-58D7F736D3D1}">
      <dsp:nvSpPr>
        <dsp:cNvPr id="0" name=""/>
        <dsp:cNvSpPr/>
      </dsp:nvSpPr>
      <dsp:spPr>
        <a:xfrm>
          <a:off x="3953523" y="2020981"/>
          <a:ext cx="736918" cy="640798"/>
        </a:xfrm>
        <a:prstGeom prst="circular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CE7B7-A0B0-406C-8295-C977BEC0EE4C}">
      <dsp:nvSpPr>
        <dsp:cNvPr id="0" name=""/>
        <dsp:cNvSpPr/>
      </dsp:nvSpPr>
      <dsp:spPr>
        <a:xfrm rot="10800000">
          <a:off x="3953523" y="2267442"/>
          <a:ext cx="736918" cy="640798"/>
        </a:xfrm>
        <a:prstGeom prst="circular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C52662-5BF6-4A82-8639-3601519CAE56}">
      <dsp:nvSpPr>
        <dsp:cNvPr id="0" name=""/>
        <dsp:cNvSpPr/>
      </dsp:nvSpPr>
      <dsp:spPr>
        <a:xfrm>
          <a:off x="3239727" y="1529"/>
          <a:ext cx="988144" cy="988144"/>
        </a:xfrm>
        <a:prstGeom prst="ellipse">
          <a:avLst/>
        </a:prstGeom>
        <a:solidFill>
          <a:schemeClr val="accent1"/>
        </a:solidFill>
        <a:ln w="34925" cap="flat" cmpd="sng" algn="ctr">
          <a:solidFill>
            <a:schemeClr val="lt1"/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ПАМЯТЬ</a:t>
          </a:r>
          <a:endParaRPr lang="ru-RU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39727" y="1529"/>
        <a:ext cx="988144" cy="988144"/>
      </dsp:txXfrm>
    </dsp:sp>
    <dsp:sp modelId="{1B954D5D-D71F-4269-81DE-C2619F83E818}">
      <dsp:nvSpPr>
        <dsp:cNvPr id="0" name=""/>
        <dsp:cNvSpPr/>
      </dsp:nvSpPr>
      <dsp:spPr>
        <a:xfrm rot="1350000">
          <a:off x="4281372" y="610289"/>
          <a:ext cx="263750" cy="3334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350000">
        <a:off x="4281372" y="610289"/>
        <a:ext cx="263750" cy="333498"/>
      </dsp:txXfrm>
    </dsp:sp>
    <dsp:sp modelId="{C6D3C81A-345B-4D56-9767-1C43066E9FC7}">
      <dsp:nvSpPr>
        <dsp:cNvPr id="0" name=""/>
        <dsp:cNvSpPr/>
      </dsp:nvSpPr>
      <dsp:spPr>
        <a:xfrm>
          <a:off x="4612415" y="570115"/>
          <a:ext cx="988144" cy="988144"/>
        </a:xfrm>
        <a:prstGeom prst="ellipse">
          <a:avLst/>
        </a:prstGeom>
        <a:solidFill>
          <a:schemeClr val="accent1"/>
        </a:solidFill>
        <a:ln w="34925" cap="flat" cmpd="sng" algn="ctr">
          <a:solidFill>
            <a:schemeClr val="lt1"/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ВОСПРИЯТИЕ</a:t>
          </a:r>
          <a:endParaRPr lang="ru-RU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12415" y="570115"/>
        <a:ext cx="988144" cy="988144"/>
      </dsp:txXfrm>
    </dsp:sp>
    <dsp:sp modelId="{42D0A3B2-9760-4E0B-8496-2A2AF21BDA2A}">
      <dsp:nvSpPr>
        <dsp:cNvPr id="0" name=""/>
        <dsp:cNvSpPr/>
      </dsp:nvSpPr>
      <dsp:spPr>
        <a:xfrm rot="4050000">
          <a:off x="5256049" y="1576886"/>
          <a:ext cx="263750" cy="3334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4050000">
        <a:off x="5256049" y="1576886"/>
        <a:ext cx="263750" cy="333498"/>
      </dsp:txXfrm>
    </dsp:sp>
    <dsp:sp modelId="{398C6254-EA07-4A91-9D22-651CF8044C89}">
      <dsp:nvSpPr>
        <dsp:cNvPr id="0" name=""/>
        <dsp:cNvSpPr/>
      </dsp:nvSpPr>
      <dsp:spPr>
        <a:xfrm>
          <a:off x="5181001" y="1942803"/>
          <a:ext cx="988144" cy="9881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РАССКАЗ</a:t>
          </a:r>
          <a:endParaRPr lang="ru-RU" sz="1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181001" y="1942803"/>
        <a:ext cx="988144" cy="988144"/>
      </dsp:txXfrm>
    </dsp:sp>
    <dsp:sp modelId="{54A0C2B5-083E-4D56-9F55-5155EEBFDDC7}">
      <dsp:nvSpPr>
        <dsp:cNvPr id="0" name=""/>
        <dsp:cNvSpPr/>
      </dsp:nvSpPr>
      <dsp:spPr>
        <a:xfrm rot="6750000">
          <a:off x="5261762" y="2949574"/>
          <a:ext cx="263750" cy="3334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6750000">
        <a:off x="5261762" y="2949574"/>
        <a:ext cx="263750" cy="333498"/>
      </dsp:txXfrm>
    </dsp:sp>
    <dsp:sp modelId="{BAF6164A-AA35-44A1-AFF7-B2D83ECB48D0}">
      <dsp:nvSpPr>
        <dsp:cNvPr id="0" name=""/>
        <dsp:cNvSpPr/>
      </dsp:nvSpPr>
      <dsp:spPr>
        <a:xfrm>
          <a:off x="4612415" y="3315491"/>
          <a:ext cx="988144" cy="9881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ВНИМАНИЕ</a:t>
          </a:r>
          <a:endParaRPr lang="ru-RU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12415" y="3315491"/>
        <a:ext cx="988144" cy="988144"/>
      </dsp:txXfrm>
    </dsp:sp>
    <dsp:sp modelId="{25ECCC30-574C-4B5E-996C-60D3CBDAC565}">
      <dsp:nvSpPr>
        <dsp:cNvPr id="0" name=""/>
        <dsp:cNvSpPr/>
      </dsp:nvSpPr>
      <dsp:spPr>
        <a:xfrm rot="9450000">
          <a:off x="4295165" y="3924250"/>
          <a:ext cx="263750" cy="3334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9450000">
        <a:off x="4295165" y="3924250"/>
        <a:ext cx="263750" cy="333498"/>
      </dsp:txXfrm>
    </dsp:sp>
    <dsp:sp modelId="{E486EA93-0A34-4A5E-BBC4-F2D67346B33F}">
      <dsp:nvSpPr>
        <dsp:cNvPr id="0" name=""/>
        <dsp:cNvSpPr/>
      </dsp:nvSpPr>
      <dsp:spPr>
        <a:xfrm>
          <a:off x="3239727" y="3884077"/>
          <a:ext cx="988144" cy="9881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СРАВНЕНИЕ</a:t>
          </a:r>
          <a:endParaRPr lang="ru-RU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39727" y="3884077"/>
        <a:ext cx="988144" cy="988144"/>
      </dsp:txXfrm>
    </dsp:sp>
    <dsp:sp modelId="{A89E799B-B5FF-450D-ADF0-A5CB5BA2B6E0}">
      <dsp:nvSpPr>
        <dsp:cNvPr id="0" name=""/>
        <dsp:cNvSpPr/>
      </dsp:nvSpPr>
      <dsp:spPr>
        <a:xfrm rot="12150000">
          <a:off x="2922477" y="3929964"/>
          <a:ext cx="263750" cy="3334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2150000">
        <a:off x="2922477" y="3929964"/>
        <a:ext cx="263750" cy="333498"/>
      </dsp:txXfrm>
    </dsp:sp>
    <dsp:sp modelId="{D408EEE5-464C-4774-9BD1-8BFE60A829EA}">
      <dsp:nvSpPr>
        <dsp:cNvPr id="0" name=""/>
        <dsp:cNvSpPr/>
      </dsp:nvSpPr>
      <dsp:spPr>
        <a:xfrm>
          <a:off x="1867039" y="3315491"/>
          <a:ext cx="988144" cy="9881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МЫШЛЕНИЕ</a:t>
          </a:r>
          <a:endParaRPr lang="ru-RU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67039" y="3315491"/>
        <a:ext cx="988144" cy="988144"/>
      </dsp:txXfrm>
    </dsp:sp>
    <dsp:sp modelId="{585712C6-971F-491C-B033-2E6B5CD83960}">
      <dsp:nvSpPr>
        <dsp:cNvPr id="0" name=""/>
        <dsp:cNvSpPr/>
      </dsp:nvSpPr>
      <dsp:spPr>
        <a:xfrm rot="14850000">
          <a:off x="1947800" y="2963367"/>
          <a:ext cx="263750" cy="3334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4850000">
        <a:off x="1947800" y="2963367"/>
        <a:ext cx="263750" cy="333498"/>
      </dsp:txXfrm>
    </dsp:sp>
    <dsp:sp modelId="{E3E50848-82AE-4EF9-A213-2C4688C5F94A}">
      <dsp:nvSpPr>
        <dsp:cNvPr id="0" name=""/>
        <dsp:cNvSpPr/>
      </dsp:nvSpPr>
      <dsp:spPr>
        <a:xfrm>
          <a:off x="1298453" y="1942803"/>
          <a:ext cx="988144" cy="9881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ВООБРАЖЕНИЕ</a:t>
          </a:r>
          <a:endParaRPr lang="ru-RU" sz="12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98453" y="1942803"/>
        <a:ext cx="988144" cy="988144"/>
      </dsp:txXfrm>
    </dsp:sp>
    <dsp:sp modelId="{007C1D52-02F8-43D2-B35C-6A622C03FA04}">
      <dsp:nvSpPr>
        <dsp:cNvPr id="0" name=""/>
        <dsp:cNvSpPr/>
      </dsp:nvSpPr>
      <dsp:spPr>
        <a:xfrm rot="17550000">
          <a:off x="1942087" y="1590679"/>
          <a:ext cx="263750" cy="3334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7550000">
        <a:off x="1942087" y="1590679"/>
        <a:ext cx="263750" cy="333498"/>
      </dsp:txXfrm>
    </dsp:sp>
    <dsp:sp modelId="{D6329DE2-7828-4177-BE09-56BA5B1042D0}">
      <dsp:nvSpPr>
        <dsp:cNvPr id="0" name=""/>
        <dsp:cNvSpPr/>
      </dsp:nvSpPr>
      <dsp:spPr>
        <a:xfrm>
          <a:off x="1867039" y="570115"/>
          <a:ext cx="988144" cy="9881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РЕЧЬ</a:t>
          </a:r>
          <a:endParaRPr lang="ru-RU" sz="1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67039" y="570115"/>
        <a:ext cx="988144" cy="988144"/>
      </dsp:txXfrm>
    </dsp:sp>
    <dsp:sp modelId="{E9EE55AA-A961-4267-B0E1-05CB991D9EA3}">
      <dsp:nvSpPr>
        <dsp:cNvPr id="0" name=""/>
        <dsp:cNvSpPr/>
      </dsp:nvSpPr>
      <dsp:spPr>
        <a:xfrm rot="20250000">
          <a:off x="2908684" y="616002"/>
          <a:ext cx="263750" cy="3334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20250000">
        <a:off x="2908684" y="616002"/>
        <a:ext cx="263750" cy="3334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ABE71-9A4B-4A17-B58E-DBB5E8FE2788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1C382-F121-4C69-8465-52FC1DE45F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252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7BF1D12-FE88-45AD-AB27-73FCAF06908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9860054-9470-4335-9B5A-B1CA0ACB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1D12-FE88-45AD-AB27-73FCAF06908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0054-9470-4335-9B5A-B1CA0ACB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1D12-FE88-45AD-AB27-73FCAF06908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0054-9470-4335-9B5A-B1CA0ACB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7BF1D12-FE88-45AD-AB27-73FCAF06908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9860054-9470-4335-9B5A-B1CA0ACBC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7BF1D12-FE88-45AD-AB27-73FCAF06908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9860054-9470-4335-9B5A-B1CA0ACB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1D12-FE88-45AD-AB27-73FCAF06908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0054-9470-4335-9B5A-B1CA0ACBC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1D12-FE88-45AD-AB27-73FCAF06908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0054-9470-4335-9B5A-B1CA0ACBC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7BF1D12-FE88-45AD-AB27-73FCAF06908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9860054-9470-4335-9B5A-B1CA0ACBC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F1D12-FE88-45AD-AB27-73FCAF06908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60054-9470-4335-9B5A-B1CA0ACB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7BF1D12-FE88-45AD-AB27-73FCAF06908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9860054-9470-4335-9B5A-B1CA0ACBC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7BF1D12-FE88-45AD-AB27-73FCAF06908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9860054-9470-4335-9B5A-B1CA0ACBC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7BF1D12-FE88-45AD-AB27-73FCAF06908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9860054-9470-4335-9B5A-B1CA0ACB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1" r:id="rId1"/>
    <p:sldLayoutId id="2147484502" r:id="rId2"/>
    <p:sldLayoutId id="2147484503" r:id="rId3"/>
    <p:sldLayoutId id="2147484504" r:id="rId4"/>
    <p:sldLayoutId id="2147484505" r:id="rId5"/>
    <p:sldLayoutId id="2147484506" r:id="rId6"/>
    <p:sldLayoutId id="2147484507" r:id="rId7"/>
    <p:sldLayoutId id="2147484508" r:id="rId8"/>
    <p:sldLayoutId id="2147484509" r:id="rId9"/>
    <p:sldLayoutId id="2147484510" r:id="rId10"/>
    <p:sldLayoutId id="214748451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1142984"/>
            <a:ext cx="7215238" cy="3339803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МДОУ «Центр развития ребенка Детский сад - № 2  «Радуга Детства»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  <a:t>Семинар-практикум: </a:t>
            </a:r>
            <a:b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  <a:t>«Развитие познавательных способностей у детей дошкольного возраста»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429132"/>
            <a:ext cx="6400800" cy="1567004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Подготовили:</a:t>
            </a:r>
          </a:p>
          <a:p>
            <a:pPr algn="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педагог-психолог </a:t>
            </a:r>
          </a:p>
          <a:p>
            <a:pPr algn="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Струкова Л. П.</a:t>
            </a:r>
          </a:p>
          <a:p>
            <a:pPr algn="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учитель – логопед</a:t>
            </a:r>
          </a:p>
          <a:p>
            <a:pPr algn="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Савченко Е. В.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659670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C:\Users\коля\Desktop\игры\Trawa-Sportowa-Gazonowa-Gesta-Dywanowa-10KG-SPORT-Kod-produktu-Trawa-Boiskowa-Sport-Dekoracyjna-Ogrodowa-Gazonow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76"/>
            <a:ext cx="9144000" cy="7143776"/>
          </a:xfrm>
          <a:prstGeom prst="rect">
            <a:avLst/>
          </a:prstGeom>
          <a:noFill/>
        </p:spPr>
      </p:pic>
      <p:pic>
        <p:nvPicPr>
          <p:cNvPr id="6149" name="Picture 5" descr="https://thumbs.dreamstime.com/b/%D1%84%D0%B8%D0%BE%D0%BB%D0%B5%D1%82%D0%BE%D0%B2-%D0%B1%D0%B5%D0%BB%D1%8B%D0%B9-%D1%86%D0%B2%D0%B5%D1%82%D0%BE%D0%BA-gerbera-%D0%B1%D0%B5%D0%BB%D0%B8%D0%B7%D0%BD%D0%B0-%D0%B8%D0%B7%D0%BE%D0%BB%D0%B8%D1%80%D0%BE%D0%B2%D0%B0%D0%BB-%D0%BF%D1%80%D0%B5%D0%B4%D0%BF%D0%BE%D1%81%D1%8B%D0%BB%D0%BA%D1%83-%D1%81-%D0%BF%D1%83%D1%82%D0%B5%D0%BC-110687113.jpg"/>
          <p:cNvPicPr>
            <a:picLocks noChangeAspect="1" noChangeArrowheads="1"/>
          </p:cNvPicPr>
          <p:nvPr/>
        </p:nvPicPr>
        <p:blipFill>
          <a:blip r:embed="rId3" cstate="print"/>
          <a:srcRect l="2473" t="2600" r="6027" b="3811"/>
          <a:stretch>
            <a:fillRect/>
          </a:stretch>
        </p:blipFill>
        <p:spPr bwMode="auto">
          <a:xfrm>
            <a:off x="3071802" y="3786190"/>
            <a:ext cx="2786082" cy="2849381"/>
          </a:xfrm>
          <a:prstGeom prst="rect">
            <a:avLst/>
          </a:prstGeom>
          <a:noFill/>
        </p:spPr>
      </p:pic>
      <p:pic>
        <p:nvPicPr>
          <p:cNvPr id="6146" name="Picture 2" descr="C:\Users\коля\Desktop\игры\gerbera-flower-3185996_960_72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 l="17535" t="4384" r="18168" b="5747"/>
          <a:stretch>
            <a:fillRect/>
          </a:stretch>
        </p:blipFill>
        <p:spPr bwMode="auto">
          <a:xfrm>
            <a:off x="357158" y="714356"/>
            <a:ext cx="2786050" cy="2596092"/>
          </a:xfrm>
          <a:prstGeom prst="rect">
            <a:avLst/>
          </a:prstGeom>
          <a:noFill/>
        </p:spPr>
      </p:pic>
      <p:pic>
        <p:nvPicPr>
          <p:cNvPr id="6147" name="Picture 3" descr="C:\Users\коля\Desktop\игры\depositphotos_84982716-stock-photo-gerber-flower.jpg"/>
          <p:cNvPicPr>
            <a:picLocks noChangeAspect="1" noChangeArrowheads="1"/>
          </p:cNvPicPr>
          <p:nvPr/>
        </p:nvPicPr>
        <p:blipFill>
          <a:blip r:embed="rId5" cstate="print"/>
          <a:srcRect l="5429" t="2041" r="9518"/>
          <a:stretch>
            <a:fillRect/>
          </a:stretch>
        </p:blipFill>
        <p:spPr bwMode="auto">
          <a:xfrm>
            <a:off x="6143636" y="785794"/>
            <a:ext cx="2658089" cy="2714644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643042" y="274638"/>
            <a:ext cx="6281758" cy="796908"/>
          </a:xfrm>
        </p:spPr>
        <p:txBody>
          <a:bodyPr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РЕФЛЕКСИЯ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115328" cy="25003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3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3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pc="3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3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pc="3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3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pc="3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3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pc="3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3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pc="3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3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педагогической компетентности педагогов.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0" y="1500174"/>
          <a:ext cx="864396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785918" y="928671"/>
            <a:ext cx="492922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noFill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b="1" spc="50" dirty="0">
              <a:ln w="11430">
                <a:noFill/>
              </a:ln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000100" y="3643314"/>
            <a:ext cx="2268026" cy="2553581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80000"/>
              <a:alpha val="50000"/>
              <a:hueOff val="161594"/>
              <a:satOff val="25652"/>
              <a:lumOff val="18463"/>
              <a:alphaOff val="0"/>
            </a:schemeClr>
          </a:fillRef>
          <a:effectRef idx="0">
            <a:schemeClr val="accent1">
              <a:shade val="80000"/>
              <a:alpha val="50000"/>
              <a:hueOff val="161594"/>
              <a:satOff val="25652"/>
              <a:lumOff val="18463"/>
              <a:alphaOff val="0"/>
            </a:schemeClr>
          </a:effectRef>
          <a:fontRef idx="minor">
            <a:schemeClr val="tx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501090" cy="1143000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lvl="0"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Ритуал приветствия: «Шляпа».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коля\Desktop\игры\scale_1200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" y="1600200"/>
            <a:ext cx="7310438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оля\Desktop\игры\img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8572560" cy="6715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 algn="ctr"/>
            <a:r>
              <a:rPr lang="ru-RU" b="1" dirty="0" smtClean="0"/>
              <a:t>Знакомство с темой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коля\Desktop\игры\7b803fef7046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310" y="1214422"/>
            <a:ext cx="8330004" cy="5643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358246" cy="121444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 smtClean="0"/>
              <a:t>«Психические процессы»</a:t>
            </a:r>
            <a:endParaRPr lang="ru-RU" dirty="0"/>
          </a:p>
        </p:txBody>
      </p:sp>
      <p:pic>
        <p:nvPicPr>
          <p:cNvPr id="4098" name="Picture 2" descr="C:\Users\коля\Desktop\игры\1UfRCIbTDX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00174"/>
            <a:ext cx="6829450" cy="512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501122" cy="127478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Практическое задание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Радуга Детства\Desktop\hourglass-sand-timer-15-minutes-30-minute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4187" y="1600200"/>
            <a:ext cx="4873625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оля\Desktop\игры\hello_html_208de34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28712"/>
            <a:ext cx="7251135" cy="5429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186766" cy="127478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spc="300" dirty="0" smtClean="0">
                <a:solidFill>
                  <a:schemeClr val="tx1"/>
                </a:solidFill>
              </a:rPr>
              <a:t>Круглый стол</a:t>
            </a:r>
            <a:endParaRPr lang="ru-RU" spc="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572560" cy="127478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Закрепление материала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ysClr val="windowText" lastClr="000000"/>
      </a:dk1>
      <a:lt1>
        <a:sysClr val="window" lastClr="FFFFFF"/>
      </a:lt1>
      <a:dk2>
        <a:srgbClr val="666666"/>
      </a:dk2>
      <a:lt2>
        <a:srgbClr val="2B71FF"/>
      </a:lt2>
      <a:accent1>
        <a:srgbClr val="73D6FD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776</TotalTime>
  <Words>105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МДОУ «Центр развития ребенка Детский сад - № 2  «Радуга Детства»  Семинар-практикум:  «Развитие познавательных способностей у детей дошкольного возраста» </vt:lpstr>
      <vt:lpstr>      Цель: повышение психолого – педагогической компетентности педагогов.     </vt:lpstr>
      <vt:lpstr>Ритуал приветствия: «Шляпа». </vt:lpstr>
      <vt:lpstr>Слайд 4</vt:lpstr>
      <vt:lpstr>Знакомство с темой </vt:lpstr>
      <vt:lpstr>«Психические процессы»</vt:lpstr>
      <vt:lpstr>Практическое задание</vt:lpstr>
      <vt:lpstr>Круглый стол</vt:lpstr>
      <vt:lpstr>Закрепление материала</vt:lpstr>
      <vt:lpstr>РЕФЛЕКСИЯ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  «Развитие познавательных способностей у детей дошкольного возраста»</dc:title>
  <dc:creator>RePack by Diakov</dc:creator>
  <cp:lastModifiedBy>Радуга Детства</cp:lastModifiedBy>
  <cp:revision>38</cp:revision>
  <dcterms:created xsi:type="dcterms:W3CDTF">2020-01-31T14:19:41Z</dcterms:created>
  <dcterms:modified xsi:type="dcterms:W3CDTF">2021-11-17T02:59:27Z</dcterms:modified>
</cp:coreProperties>
</file>