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diagrams/colors1.xml" ContentType="application/vnd.openxmlformats-officedocument.drawingml.diagramColors+xml"/>
  <Override PartName="/ppt/diagrams/drawing2.xml" ContentType="application/vnd.ms-office.drawingml.diagramDrawing+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diagrams/quickStyle2.xml" ContentType="application/vnd.openxmlformats-officedocument.drawingml.diagramStyl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Override PartName="/ppt/diagrams/quickStyle1.xml" ContentType="application/vnd.openxmlformats-officedocument.drawingml.diagramStyle+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diagrams/layout2.xml" ContentType="application/vnd.openxmlformats-officedocument.drawingml.diagramLayout+xml"/>
  <Override PartName="/ppt/diagrams/layout1.xml" ContentType="application/vnd.openxmlformats-officedocument.drawingml.diagramLayout+xml"/>
  <Override PartName="/ppt/diagrams/data2.xml" ContentType="application/vnd.openxmlformats-officedocument.drawingml.diagramData+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diagrams/colors2.xml" ContentType="application/vnd.openxmlformats-officedocument.drawingml.diagramColors+xml"/>
  <Default Extension="png" ContentType="image/pn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8"/>
  </p:notesMasterIdLst>
  <p:sldIdLst>
    <p:sldId id="256" r:id="rId2"/>
    <p:sldId id="257" r:id="rId3"/>
    <p:sldId id="263" r:id="rId4"/>
    <p:sldId id="260" r:id="rId5"/>
    <p:sldId id="261" r:id="rId6"/>
    <p:sldId id="276" r:id="rId7"/>
    <p:sldId id="264" r:id="rId8"/>
    <p:sldId id="265" r:id="rId9"/>
    <p:sldId id="266" r:id="rId10"/>
    <p:sldId id="268" r:id="rId11"/>
    <p:sldId id="267" r:id="rId12"/>
    <p:sldId id="271" r:id="rId13"/>
    <p:sldId id="272" r:id="rId14"/>
    <p:sldId id="273" r:id="rId15"/>
    <p:sldId id="275" r:id="rId16"/>
    <p:sldId id="274" r:id="rId17"/>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showPr>
  <p:clrMru>
    <a:srgbClr val="6600FF"/>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84" autoAdjust="0"/>
    <p:restoredTop sz="94660"/>
  </p:normalViewPr>
  <p:slideViewPr>
    <p:cSldViewPr>
      <p:cViewPr>
        <p:scale>
          <a:sx n="98" d="100"/>
          <a:sy n="98" d="100"/>
        </p:scale>
        <p:origin x="-1152" y="-7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BABDC6C-7CE8-4531-BBCE-4B104F9949C9}" type="doc">
      <dgm:prSet loTypeId="urn:microsoft.com/office/officeart/2005/8/layout/default" loCatId="list" qsTypeId="urn:microsoft.com/office/officeart/2005/8/quickstyle/simple1" qsCatId="simple" csTypeId="urn:microsoft.com/office/officeart/2005/8/colors/accent0_1" csCatId="mainScheme" phldr="1"/>
      <dgm:spPr/>
      <dgm:t>
        <a:bodyPr/>
        <a:lstStyle/>
        <a:p>
          <a:endParaRPr lang="ru-RU"/>
        </a:p>
      </dgm:t>
    </dgm:pt>
    <dgm:pt modelId="{A96C045D-A403-41D0-8B3F-BCD41BA5CD0E}">
      <dgm:prSet phldrT="[Текст]" custT="1"/>
      <dgm:spPr/>
      <dgm:t>
        <a:bodyPr/>
        <a:lstStyle/>
        <a:p>
          <a:r>
            <a:rPr lang="ru-RU" sz="8000" b="1" dirty="0" smtClean="0">
              <a:solidFill>
                <a:srgbClr val="FF0000"/>
              </a:solidFill>
              <a:latin typeface="Times New Roman" pitchFamily="18" charset="0"/>
              <a:cs typeface="Times New Roman" pitchFamily="18" charset="0"/>
            </a:rPr>
            <a:t>А</a:t>
          </a:r>
          <a:endParaRPr lang="ru-RU" sz="8000" b="1" dirty="0">
            <a:solidFill>
              <a:srgbClr val="FF0000"/>
            </a:solidFill>
            <a:latin typeface="Times New Roman" pitchFamily="18" charset="0"/>
            <a:cs typeface="Times New Roman" pitchFamily="18" charset="0"/>
          </a:endParaRPr>
        </a:p>
      </dgm:t>
    </dgm:pt>
    <dgm:pt modelId="{D5973B96-3702-4EFE-A967-5061DCB3FD3F}" type="parTrans" cxnId="{6D3F62C9-9C22-4D70-90AD-09A6384217D0}">
      <dgm:prSet/>
      <dgm:spPr/>
      <dgm:t>
        <a:bodyPr/>
        <a:lstStyle/>
        <a:p>
          <a:endParaRPr lang="ru-RU"/>
        </a:p>
      </dgm:t>
    </dgm:pt>
    <dgm:pt modelId="{537BD654-29B4-4DA4-90E9-3B9C3EC4D1D4}" type="sibTrans" cxnId="{6D3F62C9-9C22-4D70-90AD-09A6384217D0}">
      <dgm:prSet/>
      <dgm:spPr/>
      <dgm:t>
        <a:bodyPr/>
        <a:lstStyle/>
        <a:p>
          <a:endParaRPr lang="ru-RU"/>
        </a:p>
      </dgm:t>
    </dgm:pt>
    <dgm:pt modelId="{468E8550-082A-452C-A403-AECFB4F3C464}">
      <dgm:prSet phldrT="[Текст]"/>
      <dgm:spPr/>
      <dgm:t>
        <a:bodyPr/>
        <a:lstStyle/>
        <a:p>
          <a:r>
            <a:rPr lang="ru-RU" b="1" dirty="0" smtClean="0">
              <a:solidFill>
                <a:srgbClr val="FF0000"/>
              </a:solidFill>
              <a:latin typeface="Times New Roman" pitchFamily="18" charset="0"/>
              <a:cs typeface="Times New Roman" pitchFamily="18" charset="0"/>
            </a:rPr>
            <a:t>О</a:t>
          </a:r>
          <a:endParaRPr lang="ru-RU" b="1" dirty="0">
            <a:solidFill>
              <a:srgbClr val="FF0000"/>
            </a:solidFill>
            <a:latin typeface="Times New Roman" pitchFamily="18" charset="0"/>
            <a:cs typeface="Times New Roman" pitchFamily="18" charset="0"/>
          </a:endParaRPr>
        </a:p>
      </dgm:t>
    </dgm:pt>
    <dgm:pt modelId="{138108B3-1B91-46A8-AE6D-1CB481D45E52}" type="parTrans" cxnId="{0C4B6CF0-ABDA-458B-8EC6-C1F0C4CBA8DE}">
      <dgm:prSet/>
      <dgm:spPr/>
      <dgm:t>
        <a:bodyPr/>
        <a:lstStyle/>
        <a:p>
          <a:endParaRPr lang="ru-RU"/>
        </a:p>
      </dgm:t>
    </dgm:pt>
    <dgm:pt modelId="{B3CC8B23-6AB2-4A47-9FF0-AA8A453AC6A0}" type="sibTrans" cxnId="{0C4B6CF0-ABDA-458B-8EC6-C1F0C4CBA8DE}">
      <dgm:prSet/>
      <dgm:spPr/>
      <dgm:t>
        <a:bodyPr/>
        <a:lstStyle/>
        <a:p>
          <a:endParaRPr lang="ru-RU"/>
        </a:p>
      </dgm:t>
    </dgm:pt>
    <dgm:pt modelId="{3D113746-369B-4D29-B083-7AF3BEF4BC04}">
      <dgm:prSet phldrT="[Текст]"/>
      <dgm:spPr/>
      <dgm:t>
        <a:bodyPr/>
        <a:lstStyle/>
        <a:p>
          <a:r>
            <a:rPr lang="ru-RU" b="1" dirty="0" smtClean="0">
              <a:solidFill>
                <a:srgbClr val="FF0000"/>
              </a:solidFill>
              <a:latin typeface="Times New Roman" pitchFamily="18" charset="0"/>
              <a:cs typeface="Times New Roman" pitchFamily="18" charset="0"/>
            </a:rPr>
            <a:t>У</a:t>
          </a:r>
          <a:endParaRPr lang="ru-RU" b="1" dirty="0">
            <a:solidFill>
              <a:srgbClr val="FF0000"/>
            </a:solidFill>
            <a:latin typeface="Times New Roman" pitchFamily="18" charset="0"/>
            <a:cs typeface="Times New Roman" pitchFamily="18" charset="0"/>
          </a:endParaRPr>
        </a:p>
      </dgm:t>
    </dgm:pt>
    <dgm:pt modelId="{934801AF-1C3B-4CCD-B341-462E4CDD065F}" type="parTrans" cxnId="{37283089-A7C0-4A79-8E9A-1C1B73A1D291}">
      <dgm:prSet/>
      <dgm:spPr/>
      <dgm:t>
        <a:bodyPr/>
        <a:lstStyle/>
        <a:p>
          <a:endParaRPr lang="ru-RU"/>
        </a:p>
      </dgm:t>
    </dgm:pt>
    <dgm:pt modelId="{2ED51E71-77FA-4FF2-BB66-8E09DCF5C901}" type="sibTrans" cxnId="{37283089-A7C0-4A79-8E9A-1C1B73A1D291}">
      <dgm:prSet/>
      <dgm:spPr/>
      <dgm:t>
        <a:bodyPr/>
        <a:lstStyle/>
        <a:p>
          <a:endParaRPr lang="ru-RU"/>
        </a:p>
      </dgm:t>
    </dgm:pt>
    <dgm:pt modelId="{AAAA366D-1675-44FB-AF51-914512C1248F}">
      <dgm:prSet phldrT="[Текст]"/>
      <dgm:spPr/>
      <dgm:t>
        <a:bodyPr/>
        <a:lstStyle/>
        <a:p>
          <a:r>
            <a:rPr lang="ru-RU" b="1" dirty="0" smtClean="0">
              <a:solidFill>
                <a:srgbClr val="FF0000"/>
              </a:solidFill>
              <a:latin typeface="Times New Roman" pitchFamily="18" charset="0"/>
              <a:cs typeface="Times New Roman" pitchFamily="18" charset="0"/>
            </a:rPr>
            <a:t>Ы</a:t>
          </a:r>
          <a:endParaRPr lang="ru-RU" b="1" dirty="0">
            <a:solidFill>
              <a:srgbClr val="FF0000"/>
            </a:solidFill>
            <a:latin typeface="Times New Roman" pitchFamily="18" charset="0"/>
            <a:cs typeface="Times New Roman" pitchFamily="18" charset="0"/>
          </a:endParaRPr>
        </a:p>
      </dgm:t>
    </dgm:pt>
    <dgm:pt modelId="{18B51C89-51BF-411B-9CD0-C33865286E36}" type="parTrans" cxnId="{B8D2AC38-3706-49B1-A3DE-A220A1539235}">
      <dgm:prSet/>
      <dgm:spPr/>
      <dgm:t>
        <a:bodyPr/>
        <a:lstStyle/>
        <a:p>
          <a:endParaRPr lang="ru-RU"/>
        </a:p>
      </dgm:t>
    </dgm:pt>
    <dgm:pt modelId="{063C14D1-3AA0-4EF0-A612-1EAA451F17E1}" type="sibTrans" cxnId="{B8D2AC38-3706-49B1-A3DE-A220A1539235}">
      <dgm:prSet/>
      <dgm:spPr/>
      <dgm:t>
        <a:bodyPr/>
        <a:lstStyle/>
        <a:p>
          <a:endParaRPr lang="ru-RU"/>
        </a:p>
      </dgm:t>
    </dgm:pt>
    <dgm:pt modelId="{3FB3EA19-A1A5-4023-8BB6-00ABAADB1E8A}">
      <dgm:prSet phldrT="[Текст]"/>
      <dgm:spPr/>
      <dgm:t>
        <a:bodyPr/>
        <a:lstStyle/>
        <a:p>
          <a:r>
            <a:rPr lang="ru-RU" b="1" dirty="0" smtClean="0">
              <a:solidFill>
                <a:srgbClr val="FF0000"/>
              </a:solidFill>
              <a:latin typeface="Times New Roman" pitchFamily="18" charset="0"/>
              <a:cs typeface="Times New Roman" pitchFamily="18" charset="0"/>
            </a:rPr>
            <a:t>Э</a:t>
          </a:r>
          <a:endParaRPr lang="ru-RU" b="1" dirty="0">
            <a:solidFill>
              <a:srgbClr val="FF0000"/>
            </a:solidFill>
            <a:latin typeface="Times New Roman" pitchFamily="18" charset="0"/>
            <a:cs typeface="Times New Roman" pitchFamily="18" charset="0"/>
          </a:endParaRPr>
        </a:p>
      </dgm:t>
    </dgm:pt>
    <dgm:pt modelId="{46F5D0EF-B3D8-4C07-A410-CCD1AF846504}" type="parTrans" cxnId="{3DA8084C-33B3-4A59-9733-8584AEA6F14C}">
      <dgm:prSet/>
      <dgm:spPr/>
      <dgm:t>
        <a:bodyPr/>
        <a:lstStyle/>
        <a:p>
          <a:endParaRPr lang="ru-RU"/>
        </a:p>
      </dgm:t>
    </dgm:pt>
    <dgm:pt modelId="{7C34AA71-5937-4789-BB4D-3A29622515FB}" type="sibTrans" cxnId="{3DA8084C-33B3-4A59-9733-8584AEA6F14C}">
      <dgm:prSet/>
      <dgm:spPr/>
      <dgm:t>
        <a:bodyPr/>
        <a:lstStyle/>
        <a:p>
          <a:endParaRPr lang="ru-RU"/>
        </a:p>
      </dgm:t>
    </dgm:pt>
    <dgm:pt modelId="{9DBABAE9-A430-443F-AA1A-F611F1779A47}">
      <dgm:prSet phldrT="[Текст]"/>
      <dgm:spPr/>
      <dgm:t>
        <a:bodyPr/>
        <a:lstStyle/>
        <a:p>
          <a:r>
            <a:rPr lang="ru-RU" b="1" dirty="0" smtClean="0">
              <a:solidFill>
                <a:schemeClr val="tx1"/>
              </a:solidFill>
              <a:latin typeface="Times New Roman" pitchFamily="18" charset="0"/>
              <a:cs typeface="Times New Roman" pitchFamily="18" charset="0"/>
            </a:rPr>
            <a:t>ЧТ</a:t>
          </a:r>
          <a:endParaRPr lang="ru-RU" b="1" dirty="0">
            <a:solidFill>
              <a:schemeClr val="tx1"/>
            </a:solidFill>
            <a:latin typeface="Times New Roman" pitchFamily="18" charset="0"/>
            <a:cs typeface="Times New Roman" pitchFamily="18" charset="0"/>
          </a:endParaRPr>
        </a:p>
      </dgm:t>
    </dgm:pt>
    <dgm:pt modelId="{DDCE378E-2265-4132-8828-FA2556BBA4A2}" type="parTrans" cxnId="{9331F282-BC85-4B77-9D74-47E4E3223041}">
      <dgm:prSet/>
      <dgm:spPr/>
      <dgm:t>
        <a:bodyPr/>
        <a:lstStyle/>
        <a:p>
          <a:endParaRPr lang="ru-RU"/>
        </a:p>
      </dgm:t>
    </dgm:pt>
    <dgm:pt modelId="{022942B7-B8D1-4C13-BDAF-2BAD8CC67B4C}" type="sibTrans" cxnId="{9331F282-BC85-4B77-9D74-47E4E3223041}">
      <dgm:prSet/>
      <dgm:spPr/>
      <dgm:t>
        <a:bodyPr/>
        <a:lstStyle/>
        <a:p>
          <a:endParaRPr lang="ru-RU"/>
        </a:p>
      </dgm:t>
    </dgm:pt>
    <dgm:pt modelId="{145605CF-FFAA-44EC-AB76-771E6C32AB80}" type="pres">
      <dgm:prSet presAssocID="{3BABDC6C-7CE8-4531-BBCE-4B104F9949C9}" presName="diagram" presStyleCnt="0">
        <dgm:presLayoutVars>
          <dgm:dir/>
          <dgm:resizeHandles val="exact"/>
        </dgm:presLayoutVars>
      </dgm:prSet>
      <dgm:spPr/>
      <dgm:t>
        <a:bodyPr/>
        <a:lstStyle/>
        <a:p>
          <a:endParaRPr lang="ru-RU"/>
        </a:p>
      </dgm:t>
    </dgm:pt>
    <dgm:pt modelId="{431C89DD-F82F-4469-80C9-D1B2C18468C0}" type="pres">
      <dgm:prSet presAssocID="{A96C045D-A403-41D0-8B3F-BCD41BA5CD0E}" presName="node" presStyleLbl="node1" presStyleIdx="0" presStyleCnt="6" custScaleX="15425" custScaleY="32989" custLinFactNeighborX="-10258" custLinFactNeighborY="7044">
        <dgm:presLayoutVars>
          <dgm:bulletEnabled val="1"/>
        </dgm:presLayoutVars>
      </dgm:prSet>
      <dgm:spPr/>
      <dgm:t>
        <a:bodyPr/>
        <a:lstStyle/>
        <a:p>
          <a:endParaRPr lang="ru-RU"/>
        </a:p>
      </dgm:t>
    </dgm:pt>
    <dgm:pt modelId="{8D925D59-DE80-4159-9FFB-AE2EF41CCBB7}" type="pres">
      <dgm:prSet presAssocID="{537BD654-29B4-4DA4-90E9-3B9C3EC4D1D4}" presName="sibTrans" presStyleCnt="0"/>
      <dgm:spPr/>
    </dgm:pt>
    <dgm:pt modelId="{47F6FA12-FF21-4A14-9687-46BE9261535C}" type="pres">
      <dgm:prSet presAssocID="{468E8550-082A-452C-A403-AECFB4F3C464}" presName="node" presStyleLbl="node1" presStyleIdx="1" presStyleCnt="6" custScaleX="21232" custScaleY="36072" custLinFactNeighborX="-25324" custLinFactNeighborY="52413">
        <dgm:presLayoutVars>
          <dgm:bulletEnabled val="1"/>
        </dgm:presLayoutVars>
      </dgm:prSet>
      <dgm:spPr/>
      <dgm:t>
        <a:bodyPr/>
        <a:lstStyle/>
        <a:p>
          <a:endParaRPr lang="ru-RU"/>
        </a:p>
      </dgm:t>
    </dgm:pt>
    <dgm:pt modelId="{6516CEB9-00A4-47CD-BA87-78C689F6F97D}" type="pres">
      <dgm:prSet presAssocID="{B3CC8B23-6AB2-4A47-9FF0-AA8A453AC6A0}" presName="sibTrans" presStyleCnt="0"/>
      <dgm:spPr/>
    </dgm:pt>
    <dgm:pt modelId="{2053E033-76D7-443C-B0D4-48F48D6D1518}" type="pres">
      <dgm:prSet presAssocID="{3D113746-369B-4D29-B083-7AF3BEF4BC04}" presName="node" presStyleLbl="node1" presStyleIdx="2" presStyleCnt="6" custScaleX="19640" custScaleY="32990" custLinFactNeighborX="-27072" custLinFactNeighborY="53529">
        <dgm:presLayoutVars>
          <dgm:bulletEnabled val="1"/>
        </dgm:presLayoutVars>
      </dgm:prSet>
      <dgm:spPr/>
      <dgm:t>
        <a:bodyPr/>
        <a:lstStyle/>
        <a:p>
          <a:endParaRPr lang="ru-RU"/>
        </a:p>
      </dgm:t>
    </dgm:pt>
    <dgm:pt modelId="{72FB3740-6BF2-40AE-8A0A-BE93A666470D}" type="pres">
      <dgm:prSet presAssocID="{2ED51E71-77FA-4FF2-BB66-8E09DCF5C901}" presName="sibTrans" presStyleCnt="0"/>
      <dgm:spPr/>
    </dgm:pt>
    <dgm:pt modelId="{1773C46B-646E-42C6-AAB6-4E964C4D47A0}" type="pres">
      <dgm:prSet presAssocID="{AAAA366D-1675-44FB-AF51-914512C1248F}" presName="node" presStyleLbl="node1" presStyleIdx="3" presStyleCnt="6" custScaleX="18613" custScaleY="32989" custLinFactNeighborX="57354" custLinFactNeighborY="-1654">
        <dgm:presLayoutVars>
          <dgm:bulletEnabled val="1"/>
        </dgm:presLayoutVars>
      </dgm:prSet>
      <dgm:spPr/>
      <dgm:t>
        <a:bodyPr/>
        <a:lstStyle/>
        <a:p>
          <a:endParaRPr lang="ru-RU"/>
        </a:p>
      </dgm:t>
    </dgm:pt>
    <dgm:pt modelId="{ECB62294-B398-47AC-B510-BFF017630F35}" type="pres">
      <dgm:prSet presAssocID="{063C14D1-3AA0-4EF0-A612-1EAA451F17E1}" presName="sibTrans" presStyleCnt="0"/>
      <dgm:spPr/>
    </dgm:pt>
    <dgm:pt modelId="{6E090052-67AD-41AA-9A47-1C9490358F5A}" type="pres">
      <dgm:prSet presAssocID="{3FB3EA19-A1A5-4023-8BB6-00ABAADB1E8A}" presName="node" presStyleLbl="node1" presStyleIdx="4" presStyleCnt="6" custScaleX="19399" custScaleY="29323" custLinFactNeighborX="39897" custLinFactNeighborY="-45986">
        <dgm:presLayoutVars>
          <dgm:bulletEnabled val="1"/>
        </dgm:presLayoutVars>
      </dgm:prSet>
      <dgm:spPr/>
      <dgm:t>
        <a:bodyPr/>
        <a:lstStyle/>
        <a:p>
          <a:endParaRPr lang="ru-RU"/>
        </a:p>
      </dgm:t>
    </dgm:pt>
    <dgm:pt modelId="{69312272-CB16-4267-AC20-9242EC5093E0}" type="pres">
      <dgm:prSet presAssocID="{7C34AA71-5937-4789-BB4D-3A29622515FB}" presName="sibTrans" presStyleCnt="0"/>
      <dgm:spPr/>
    </dgm:pt>
    <dgm:pt modelId="{62C866D0-8401-4220-A4F1-63263C24B1F9}" type="pres">
      <dgm:prSet presAssocID="{9DBABAE9-A430-443F-AA1A-F611F1779A47}" presName="node" presStyleLbl="node1" presStyleIdx="5" presStyleCnt="6" custScaleX="21230" custScaleY="38302" custLinFactNeighborX="-27751" custLinFactNeighborY="-54777">
        <dgm:presLayoutVars>
          <dgm:bulletEnabled val="1"/>
        </dgm:presLayoutVars>
      </dgm:prSet>
      <dgm:spPr/>
      <dgm:t>
        <a:bodyPr/>
        <a:lstStyle/>
        <a:p>
          <a:endParaRPr lang="ru-RU"/>
        </a:p>
      </dgm:t>
    </dgm:pt>
  </dgm:ptLst>
  <dgm:cxnLst>
    <dgm:cxn modelId="{4CD7B5B9-05B3-457B-A8D9-4E594D208D37}" type="presOf" srcId="{9DBABAE9-A430-443F-AA1A-F611F1779A47}" destId="{62C866D0-8401-4220-A4F1-63263C24B1F9}" srcOrd="0" destOrd="0" presId="urn:microsoft.com/office/officeart/2005/8/layout/default"/>
    <dgm:cxn modelId="{21016DF5-F3D5-4955-ADB3-369E25A33646}" type="presOf" srcId="{A96C045D-A403-41D0-8B3F-BCD41BA5CD0E}" destId="{431C89DD-F82F-4469-80C9-D1B2C18468C0}" srcOrd="0" destOrd="0" presId="urn:microsoft.com/office/officeart/2005/8/layout/default"/>
    <dgm:cxn modelId="{B8D2AC38-3706-49B1-A3DE-A220A1539235}" srcId="{3BABDC6C-7CE8-4531-BBCE-4B104F9949C9}" destId="{AAAA366D-1675-44FB-AF51-914512C1248F}" srcOrd="3" destOrd="0" parTransId="{18B51C89-51BF-411B-9CD0-C33865286E36}" sibTransId="{063C14D1-3AA0-4EF0-A612-1EAA451F17E1}"/>
    <dgm:cxn modelId="{6D3F62C9-9C22-4D70-90AD-09A6384217D0}" srcId="{3BABDC6C-7CE8-4531-BBCE-4B104F9949C9}" destId="{A96C045D-A403-41D0-8B3F-BCD41BA5CD0E}" srcOrd="0" destOrd="0" parTransId="{D5973B96-3702-4EFE-A967-5061DCB3FD3F}" sibTransId="{537BD654-29B4-4DA4-90E9-3B9C3EC4D1D4}"/>
    <dgm:cxn modelId="{7703E8BA-7EEC-4B14-8593-E2DDE0F630F6}" type="presOf" srcId="{3FB3EA19-A1A5-4023-8BB6-00ABAADB1E8A}" destId="{6E090052-67AD-41AA-9A47-1C9490358F5A}" srcOrd="0" destOrd="0" presId="urn:microsoft.com/office/officeart/2005/8/layout/default"/>
    <dgm:cxn modelId="{288D3F46-0DF7-47FF-A82E-17A700870698}" type="presOf" srcId="{3D113746-369B-4D29-B083-7AF3BEF4BC04}" destId="{2053E033-76D7-443C-B0D4-48F48D6D1518}" srcOrd="0" destOrd="0" presId="urn:microsoft.com/office/officeart/2005/8/layout/default"/>
    <dgm:cxn modelId="{37283089-A7C0-4A79-8E9A-1C1B73A1D291}" srcId="{3BABDC6C-7CE8-4531-BBCE-4B104F9949C9}" destId="{3D113746-369B-4D29-B083-7AF3BEF4BC04}" srcOrd="2" destOrd="0" parTransId="{934801AF-1C3B-4CCD-B341-462E4CDD065F}" sibTransId="{2ED51E71-77FA-4FF2-BB66-8E09DCF5C901}"/>
    <dgm:cxn modelId="{6A66503D-3A39-4DC5-8C5B-B01126913AF8}" type="presOf" srcId="{3BABDC6C-7CE8-4531-BBCE-4B104F9949C9}" destId="{145605CF-FFAA-44EC-AB76-771E6C32AB80}" srcOrd="0" destOrd="0" presId="urn:microsoft.com/office/officeart/2005/8/layout/default"/>
    <dgm:cxn modelId="{B6EE8E7B-C882-4201-9C26-3B41850D3E02}" type="presOf" srcId="{468E8550-082A-452C-A403-AECFB4F3C464}" destId="{47F6FA12-FF21-4A14-9687-46BE9261535C}" srcOrd="0" destOrd="0" presId="urn:microsoft.com/office/officeart/2005/8/layout/default"/>
    <dgm:cxn modelId="{3DA8084C-33B3-4A59-9733-8584AEA6F14C}" srcId="{3BABDC6C-7CE8-4531-BBCE-4B104F9949C9}" destId="{3FB3EA19-A1A5-4023-8BB6-00ABAADB1E8A}" srcOrd="4" destOrd="0" parTransId="{46F5D0EF-B3D8-4C07-A410-CCD1AF846504}" sibTransId="{7C34AA71-5937-4789-BB4D-3A29622515FB}"/>
    <dgm:cxn modelId="{D8F33350-B433-477E-BD56-6FF2D44C3B79}" type="presOf" srcId="{AAAA366D-1675-44FB-AF51-914512C1248F}" destId="{1773C46B-646E-42C6-AAB6-4E964C4D47A0}" srcOrd="0" destOrd="0" presId="urn:microsoft.com/office/officeart/2005/8/layout/default"/>
    <dgm:cxn modelId="{0C4B6CF0-ABDA-458B-8EC6-C1F0C4CBA8DE}" srcId="{3BABDC6C-7CE8-4531-BBCE-4B104F9949C9}" destId="{468E8550-082A-452C-A403-AECFB4F3C464}" srcOrd="1" destOrd="0" parTransId="{138108B3-1B91-46A8-AE6D-1CB481D45E52}" sibTransId="{B3CC8B23-6AB2-4A47-9FF0-AA8A453AC6A0}"/>
    <dgm:cxn modelId="{9331F282-BC85-4B77-9D74-47E4E3223041}" srcId="{3BABDC6C-7CE8-4531-BBCE-4B104F9949C9}" destId="{9DBABAE9-A430-443F-AA1A-F611F1779A47}" srcOrd="5" destOrd="0" parTransId="{DDCE378E-2265-4132-8828-FA2556BBA4A2}" sibTransId="{022942B7-B8D1-4C13-BDAF-2BAD8CC67B4C}"/>
    <dgm:cxn modelId="{01048A40-64BF-4902-BD5A-A4EC6E7085AF}" type="presParOf" srcId="{145605CF-FFAA-44EC-AB76-771E6C32AB80}" destId="{431C89DD-F82F-4469-80C9-D1B2C18468C0}" srcOrd="0" destOrd="0" presId="urn:microsoft.com/office/officeart/2005/8/layout/default"/>
    <dgm:cxn modelId="{E6388363-D367-4364-8270-BFC2C38F3D79}" type="presParOf" srcId="{145605CF-FFAA-44EC-AB76-771E6C32AB80}" destId="{8D925D59-DE80-4159-9FFB-AE2EF41CCBB7}" srcOrd="1" destOrd="0" presId="urn:microsoft.com/office/officeart/2005/8/layout/default"/>
    <dgm:cxn modelId="{F02AAC27-F28D-492E-AFA0-0A42A0B40F9F}" type="presParOf" srcId="{145605CF-FFAA-44EC-AB76-771E6C32AB80}" destId="{47F6FA12-FF21-4A14-9687-46BE9261535C}" srcOrd="2" destOrd="0" presId="urn:microsoft.com/office/officeart/2005/8/layout/default"/>
    <dgm:cxn modelId="{9B90399D-38AB-4B45-88FF-2FF7A9BD1831}" type="presParOf" srcId="{145605CF-FFAA-44EC-AB76-771E6C32AB80}" destId="{6516CEB9-00A4-47CD-BA87-78C689F6F97D}" srcOrd="3" destOrd="0" presId="urn:microsoft.com/office/officeart/2005/8/layout/default"/>
    <dgm:cxn modelId="{88668F89-1D55-4F3A-BEB7-B5FB6DD37EA7}" type="presParOf" srcId="{145605CF-FFAA-44EC-AB76-771E6C32AB80}" destId="{2053E033-76D7-443C-B0D4-48F48D6D1518}" srcOrd="4" destOrd="0" presId="urn:microsoft.com/office/officeart/2005/8/layout/default"/>
    <dgm:cxn modelId="{53EFDC37-6760-407B-919D-F1D396B9F35B}" type="presParOf" srcId="{145605CF-FFAA-44EC-AB76-771E6C32AB80}" destId="{72FB3740-6BF2-40AE-8A0A-BE93A666470D}" srcOrd="5" destOrd="0" presId="urn:microsoft.com/office/officeart/2005/8/layout/default"/>
    <dgm:cxn modelId="{3F5D5D21-1F2E-42E7-B4B8-03C893C0578A}" type="presParOf" srcId="{145605CF-FFAA-44EC-AB76-771E6C32AB80}" destId="{1773C46B-646E-42C6-AAB6-4E964C4D47A0}" srcOrd="6" destOrd="0" presId="urn:microsoft.com/office/officeart/2005/8/layout/default"/>
    <dgm:cxn modelId="{9A5D324E-5B9F-4C4C-89BC-1560D4C1074A}" type="presParOf" srcId="{145605CF-FFAA-44EC-AB76-771E6C32AB80}" destId="{ECB62294-B398-47AC-B510-BFF017630F35}" srcOrd="7" destOrd="0" presId="urn:microsoft.com/office/officeart/2005/8/layout/default"/>
    <dgm:cxn modelId="{E72BA842-7364-4FEB-9633-1575FB50B145}" type="presParOf" srcId="{145605CF-FFAA-44EC-AB76-771E6C32AB80}" destId="{6E090052-67AD-41AA-9A47-1C9490358F5A}" srcOrd="8" destOrd="0" presId="urn:microsoft.com/office/officeart/2005/8/layout/default"/>
    <dgm:cxn modelId="{E07ECD29-844F-48C8-A365-2241468AAE45}" type="presParOf" srcId="{145605CF-FFAA-44EC-AB76-771E6C32AB80}" destId="{69312272-CB16-4267-AC20-9242EC5093E0}" srcOrd="9" destOrd="0" presId="urn:microsoft.com/office/officeart/2005/8/layout/default"/>
    <dgm:cxn modelId="{E32BA37F-9A49-44C3-A192-3FEB3E4FFA16}" type="presParOf" srcId="{145605CF-FFAA-44EC-AB76-771E6C32AB80}" destId="{62C866D0-8401-4220-A4F1-63263C24B1F9}" srcOrd="10" destOrd="0" presId="urn:microsoft.com/office/officeart/2005/8/layout/default"/>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AC829949-E5B8-47C9-A5A7-AE266F88B84B}" type="doc">
      <dgm:prSet loTypeId="urn:microsoft.com/office/officeart/2005/8/layout/chevron2" loCatId="list" qsTypeId="urn:microsoft.com/office/officeart/2005/8/quickstyle/simple1" qsCatId="simple" csTypeId="urn:microsoft.com/office/officeart/2005/8/colors/colorful5" csCatId="colorful" phldr="1"/>
      <dgm:spPr/>
      <dgm:t>
        <a:bodyPr/>
        <a:lstStyle/>
        <a:p>
          <a:endParaRPr lang="ru-RU"/>
        </a:p>
      </dgm:t>
    </dgm:pt>
    <dgm:pt modelId="{732D0945-E6D1-4A64-A0A5-26676888BC06}">
      <dgm:prSet phldrT="[Текст]" phldr="1"/>
      <dgm:spPr/>
      <dgm:t>
        <a:bodyPr/>
        <a:lstStyle/>
        <a:p>
          <a:endParaRPr lang="ru-RU" dirty="0"/>
        </a:p>
      </dgm:t>
    </dgm:pt>
    <dgm:pt modelId="{C5FD8998-182E-4C24-908C-08FA570F7686}" type="parTrans" cxnId="{B2ADFA25-F3BE-48EE-917A-B368438E9AAC}">
      <dgm:prSet/>
      <dgm:spPr/>
      <dgm:t>
        <a:bodyPr/>
        <a:lstStyle/>
        <a:p>
          <a:endParaRPr lang="ru-RU"/>
        </a:p>
      </dgm:t>
    </dgm:pt>
    <dgm:pt modelId="{9CBD5D9E-AB47-47D2-8344-132FAFFD691D}" type="sibTrans" cxnId="{B2ADFA25-F3BE-48EE-917A-B368438E9AAC}">
      <dgm:prSet/>
      <dgm:spPr/>
      <dgm:t>
        <a:bodyPr/>
        <a:lstStyle/>
        <a:p>
          <a:endParaRPr lang="ru-RU"/>
        </a:p>
      </dgm:t>
    </dgm:pt>
    <dgm:pt modelId="{E756B958-99A1-429D-B1B5-CCE203F85EB8}">
      <dgm:prSet phldrT="[Текст]" custT="1"/>
      <dgm:spPr/>
      <dgm:t>
        <a:bodyPr/>
        <a:lstStyle/>
        <a:p>
          <a:pPr algn="ctr">
            <a:lnSpc>
              <a:spcPct val="150000"/>
            </a:lnSpc>
          </a:pPr>
          <a:r>
            <a:rPr lang="ru-RU" sz="2000" b="1" dirty="0" smtClean="0">
              <a:latin typeface="Times New Roman" pitchFamily="18" charset="0"/>
              <a:cs typeface="Times New Roman" pitchFamily="18" charset="0"/>
            </a:rPr>
            <a:t>ЖА-ЖА-ЖА – ЕСТЬ ИГОЛКИ У ЕЖА</a:t>
          </a:r>
          <a:endParaRPr lang="ru-RU" sz="2000" b="1" dirty="0">
            <a:latin typeface="Times New Roman" pitchFamily="18" charset="0"/>
            <a:cs typeface="Times New Roman" pitchFamily="18" charset="0"/>
          </a:endParaRPr>
        </a:p>
      </dgm:t>
    </dgm:pt>
    <dgm:pt modelId="{59470C59-633B-4027-A653-4D0E1F164EEA}" type="parTrans" cxnId="{0FB67D0E-03F0-4DAF-9B51-52F35BC4762F}">
      <dgm:prSet/>
      <dgm:spPr/>
      <dgm:t>
        <a:bodyPr/>
        <a:lstStyle/>
        <a:p>
          <a:endParaRPr lang="ru-RU"/>
        </a:p>
      </dgm:t>
    </dgm:pt>
    <dgm:pt modelId="{E9040159-F56C-4D14-8E99-F3268B2E40D9}" type="sibTrans" cxnId="{0FB67D0E-03F0-4DAF-9B51-52F35BC4762F}">
      <dgm:prSet/>
      <dgm:spPr/>
      <dgm:t>
        <a:bodyPr/>
        <a:lstStyle/>
        <a:p>
          <a:endParaRPr lang="ru-RU"/>
        </a:p>
      </dgm:t>
    </dgm:pt>
    <dgm:pt modelId="{53791EA3-F4ED-48A6-92B6-84A73A91844D}">
      <dgm:prSet phldrT="[Текст]" custT="1"/>
      <dgm:spPr/>
      <dgm:t>
        <a:bodyPr/>
        <a:lstStyle/>
        <a:p>
          <a:pPr algn="ctr">
            <a:lnSpc>
              <a:spcPct val="150000"/>
            </a:lnSpc>
          </a:pPr>
          <a:r>
            <a:rPr lang="ru-RU" sz="2000" b="1" dirty="0" smtClean="0">
              <a:latin typeface="Times New Roman" pitchFamily="18" charset="0"/>
              <a:cs typeface="Times New Roman" pitchFamily="18" charset="0"/>
            </a:rPr>
            <a:t>ЛО-ЛО-ЛО – НА УЛИЦЕ ТЕПЛО</a:t>
          </a:r>
          <a:endParaRPr lang="ru-RU" sz="2000" b="1" dirty="0">
            <a:latin typeface="Times New Roman" pitchFamily="18" charset="0"/>
            <a:cs typeface="Times New Roman" pitchFamily="18" charset="0"/>
          </a:endParaRPr>
        </a:p>
      </dgm:t>
    </dgm:pt>
    <dgm:pt modelId="{2ADCAABD-A6B5-4636-9490-431DC103CF23}" type="parTrans" cxnId="{105FAAA7-DF8D-4F83-967A-96D8222DCEE5}">
      <dgm:prSet/>
      <dgm:spPr/>
      <dgm:t>
        <a:bodyPr/>
        <a:lstStyle/>
        <a:p>
          <a:endParaRPr lang="ru-RU"/>
        </a:p>
      </dgm:t>
    </dgm:pt>
    <dgm:pt modelId="{7B4A7515-DB6B-4D48-ACA9-3374C37E6733}" type="sibTrans" cxnId="{105FAAA7-DF8D-4F83-967A-96D8222DCEE5}">
      <dgm:prSet/>
      <dgm:spPr/>
      <dgm:t>
        <a:bodyPr/>
        <a:lstStyle/>
        <a:p>
          <a:endParaRPr lang="ru-RU"/>
        </a:p>
      </dgm:t>
    </dgm:pt>
    <dgm:pt modelId="{577E7F7D-F179-43E6-8801-6DEA1B3BD4F4}">
      <dgm:prSet phldrT="[Текст]" phldr="1"/>
      <dgm:spPr/>
      <dgm:t>
        <a:bodyPr/>
        <a:lstStyle/>
        <a:p>
          <a:endParaRPr lang="ru-RU" dirty="0"/>
        </a:p>
      </dgm:t>
    </dgm:pt>
    <dgm:pt modelId="{B19C47DC-DCCE-4781-94E2-FC79B06A72E2}" type="parTrans" cxnId="{CE8EBBCB-5D6F-4A6A-90BB-9477873829AD}">
      <dgm:prSet/>
      <dgm:spPr/>
      <dgm:t>
        <a:bodyPr/>
        <a:lstStyle/>
        <a:p>
          <a:endParaRPr lang="ru-RU"/>
        </a:p>
      </dgm:t>
    </dgm:pt>
    <dgm:pt modelId="{10183534-875A-468F-8A3F-1C3428C131A9}" type="sibTrans" cxnId="{CE8EBBCB-5D6F-4A6A-90BB-9477873829AD}">
      <dgm:prSet/>
      <dgm:spPr/>
      <dgm:t>
        <a:bodyPr/>
        <a:lstStyle/>
        <a:p>
          <a:endParaRPr lang="ru-RU"/>
        </a:p>
      </dgm:t>
    </dgm:pt>
    <dgm:pt modelId="{8858C878-AE39-4AB2-896B-87CB4EBF004F}">
      <dgm:prSet phldrT="[Текст]" custT="1"/>
      <dgm:spPr/>
      <dgm:t>
        <a:bodyPr/>
        <a:lstStyle/>
        <a:p>
          <a:pPr algn="ctr">
            <a:lnSpc>
              <a:spcPct val="150000"/>
            </a:lnSpc>
          </a:pPr>
          <a:r>
            <a:rPr lang="ru-RU" sz="2000" b="1" dirty="0" smtClean="0">
              <a:latin typeface="Times New Roman" pitchFamily="18" charset="0"/>
              <a:cs typeface="Times New Roman" pitchFamily="18" charset="0"/>
            </a:rPr>
            <a:t>РА-РА-РА – НАЧИНАЕТСЯ ИГРА</a:t>
          </a:r>
          <a:endParaRPr lang="ru-RU" sz="2000" b="1" dirty="0">
            <a:latin typeface="Times New Roman" pitchFamily="18" charset="0"/>
            <a:cs typeface="Times New Roman" pitchFamily="18" charset="0"/>
          </a:endParaRPr>
        </a:p>
      </dgm:t>
    </dgm:pt>
    <dgm:pt modelId="{1532E4B3-3F37-42BA-A683-2D2B2F4CA4BD}" type="parTrans" cxnId="{3F254BD7-2CFE-4CD5-B1BE-2F9F816737E0}">
      <dgm:prSet/>
      <dgm:spPr/>
      <dgm:t>
        <a:bodyPr/>
        <a:lstStyle/>
        <a:p>
          <a:endParaRPr lang="ru-RU"/>
        </a:p>
      </dgm:t>
    </dgm:pt>
    <dgm:pt modelId="{F4107E3B-ECC1-49B7-95F5-F6E1F213CDC0}" type="sibTrans" cxnId="{3F254BD7-2CFE-4CD5-B1BE-2F9F816737E0}">
      <dgm:prSet/>
      <dgm:spPr/>
      <dgm:t>
        <a:bodyPr/>
        <a:lstStyle/>
        <a:p>
          <a:endParaRPr lang="ru-RU"/>
        </a:p>
      </dgm:t>
    </dgm:pt>
    <dgm:pt modelId="{D899227F-D743-47C2-9887-385DF7901C8D}">
      <dgm:prSet phldrT="[Текст]" custT="1"/>
      <dgm:spPr/>
      <dgm:t>
        <a:bodyPr/>
        <a:lstStyle/>
        <a:p>
          <a:pPr algn="ctr">
            <a:lnSpc>
              <a:spcPct val="150000"/>
            </a:lnSpc>
          </a:pPr>
          <a:r>
            <a:rPr lang="ru-RU" sz="2000" b="1" dirty="0" smtClean="0">
              <a:latin typeface="Times New Roman" pitchFamily="18" charset="0"/>
              <a:cs typeface="Times New Roman" pitchFamily="18" charset="0"/>
            </a:rPr>
            <a:t>ЗА-ЗА-ЗА – НАЧИНАЕТСЯ ГРО</a:t>
          </a:r>
          <a:r>
            <a:rPr lang="ru-RU" sz="2000" b="1" dirty="0" smtClean="0"/>
            <a:t>ЗА</a:t>
          </a:r>
          <a:endParaRPr lang="ru-RU" sz="2000" b="1" dirty="0"/>
        </a:p>
      </dgm:t>
    </dgm:pt>
    <dgm:pt modelId="{BD764EE0-9323-49AF-9EAD-3973ED143F0B}" type="parTrans" cxnId="{71836D8D-D31D-489B-8D23-1F051001D8D3}">
      <dgm:prSet/>
      <dgm:spPr/>
      <dgm:t>
        <a:bodyPr/>
        <a:lstStyle/>
        <a:p>
          <a:endParaRPr lang="ru-RU"/>
        </a:p>
      </dgm:t>
    </dgm:pt>
    <dgm:pt modelId="{6F127A38-5B2B-4A23-89E5-281660B0ECA4}" type="sibTrans" cxnId="{71836D8D-D31D-489B-8D23-1F051001D8D3}">
      <dgm:prSet/>
      <dgm:spPr/>
      <dgm:t>
        <a:bodyPr/>
        <a:lstStyle/>
        <a:p>
          <a:endParaRPr lang="ru-RU"/>
        </a:p>
      </dgm:t>
    </dgm:pt>
    <dgm:pt modelId="{D50C3653-82D4-49C2-B1F5-E11B0A9EA277}">
      <dgm:prSet phldrT="[Текст]" custT="1"/>
      <dgm:spPr/>
      <dgm:t>
        <a:bodyPr/>
        <a:lstStyle/>
        <a:p>
          <a:pPr algn="ctr">
            <a:lnSpc>
              <a:spcPct val="150000"/>
            </a:lnSpc>
          </a:pPr>
          <a:r>
            <a:rPr lang="ru-RU" sz="2000" b="1" dirty="0" smtClean="0">
              <a:latin typeface="Times New Roman" pitchFamily="18" charset="0"/>
              <a:cs typeface="Times New Roman" pitchFamily="18" charset="0"/>
            </a:rPr>
            <a:t>ШО-ШО-ШО </a:t>
          </a:r>
          <a:r>
            <a:rPr lang="ru-RU" sz="2000" b="1" dirty="0" smtClean="0">
              <a:latin typeface="Times New Roman" pitchFamily="18" charset="0"/>
              <a:cs typeface="Times New Roman" pitchFamily="18" charset="0"/>
            </a:rPr>
            <a:t>– НАМ ХОРОШО</a:t>
          </a:r>
          <a:endParaRPr lang="ru-RU" sz="2000" b="1" dirty="0">
            <a:latin typeface="Times New Roman" pitchFamily="18" charset="0"/>
            <a:cs typeface="Times New Roman" pitchFamily="18" charset="0"/>
          </a:endParaRPr>
        </a:p>
      </dgm:t>
    </dgm:pt>
    <dgm:pt modelId="{74E77769-F6FA-401B-A52D-7B3369709E5B}" type="parTrans" cxnId="{E5001B89-C37A-475F-BED5-E8C412F91D2B}">
      <dgm:prSet/>
      <dgm:spPr/>
      <dgm:t>
        <a:bodyPr/>
        <a:lstStyle/>
        <a:p>
          <a:endParaRPr lang="ru-RU"/>
        </a:p>
      </dgm:t>
    </dgm:pt>
    <dgm:pt modelId="{C0DC0A68-4FE0-4D68-B242-18EA9450FB7D}" type="sibTrans" cxnId="{E5001B89-C37A-475F-BED5-E8C412F91D2B}">
      <dgm:prSet/>
      <dgm:spPr/>
      <dgm:t>
        <a:bodyPr/>
        <a:lstStyle/>
        <a:p>
          <a:endParaRPr lang="ru-RU"/>
        </a:p>
      </dgm:t>
    </dgm:pt>
    <dgm:pt modelId="{675D3878-2257-4952-BDE7-0B2650A030F4}">
      <dgm:prSet phldrT="[Текст]" custT="1"/>
      <dgm:spPr/>
      <dgm:t>
        <a:bodyPr/>
        <a:lstStyle/>
        <a:p>
          <a:pPr algn="ctr">
            <a:lnSpc>
              <a:spcPct val="150000"/>
            </a:lnSpc>
          </a:pPr>
          <a:r>
            <a:rPr lang="ru-RU" sz="2000" b="1" dirty="0" smtClean="0">
              <a:latin typeface="Times New Roman" pitchFamily="18" charset="0"/>
              <a:cs typeface="Times New Roman" pitchFamily="18" charset="0"/>
            </a:rPr>
            <a:t>РЫ-РЫ-РЫ – МЫ КАТИМСЯ С ГОРЫ</a:t>
          </a:r>
          <a:endParaRPr lang="ru-RU" sz="2000" b="1" dirty="0">
            <a:latin typeface="Times New Roman" pitchFamily="18" charset="0"/>
            <a:cs typeface="Times New Roman" pitchFamily="18" charset="0"/>
          </a:endParaRPr>
        </a:p>
      </dgm:t>
    </dgm:pt>
    <dgm:pt modelId="{89466A01-1E60-4EDD-A69C-35D56AF78915}" type="sibTrans" cxnId="{1B1D40E9-888B-4B3F-8DF4-4EF9D0633711}">
      <dgm:prSet/>
      <dgm:spPr/>
      <dgm:t>
        <a:bodyPr/>
        <a:lstStyle/>
        <a:p>
          <a:endParaRPr lang="ru-RU"/>
        </a:p>
      </dgm:t>
    </dgm:pt>
    <dgm:pt modelId="{F5C444FB-8271-48A2-87C2-9C8F0169EB9A}" type="parTrans" cxnId="{1B1D40E9-888B-4B3F-8DF4-4EF9D0633711}">
      <dgm:prSet/>
      <dgm:spPr/>
      <dgm:t>
        <a:bodyPr/>
        <a:lstStyle/>
        <a:p>
          <a:endParaRPr lang="ru-RU"/>
        </a:p>
      </dgm:t>
    </dgm:pt>
    <dgm:pt modelId="{441D0AF2-8B63-4020-9D49-F22325BA7927}">
      <dgm:prSet phldrT="[Текст]" phldr="1"/>
      <dgm:spPr/>
      <dgm:t>
        <a:bodyPr/>
        <a:lstStyle/>
        <a:p>
          <a:endParaRPr lang="ru-RU"/>
        </a:p>
      </dgm:t>
    </dgm:pt>
    <dgm:pt modelId="{7B4C866E-ACDF-41CB-974A-D6A12724908E}" type="sibTrans" cxnId="{060A0366-E019-43D0-B31C-633F7A191AF8}">
      <dgm:prSet/>
      <dgm:spPr/>
      <dgm:t>
        <a:bodyPr/>
        <a:lstStyle/>
        <a:p>
          <a:endParaRPr lang="ru-RU"/>
        </a:p>
      </dgm:t>
    </dgm:pt>
    <dgm:pt modelId="{9D78CCBE-87C6-476A-A949-B193F0B63750}" type="parTrans" cxnId="{060A0366-E019-43D0-B31C-633F7A191AF8}">
      <dgm:prSet/>
      <dgm:spPr/>
      <dgm:t>
        <a:bodyPr/>
        <a:lstStyle/>
        <a:p>
          <a:endParaRPr lang="ru-RU"/>
        </a:p>
      </dgm:t>
    </dgm:pt>
    <dgm:pt modelId="{7DE4B535-1D59-4C56-8388-DBE620EF6D15}" type="pres">
      <dgm:prSet presAssocID="{AC829949-E5B8-47C9-A5A7-AE266F88B84B}" presName="linearFlow" presStyleCnt="0">
        <dgm:presLayoutVars>
          <dgm:dir/>
          <dgm:animLvl val="lvl"/>
          <dgm:resizeHandles val="exact"/>
        </dgm:presLayoutVars>
      </dgm:prSet>
      <dgm:spPr/>
      <dgm:t>
        <a:bodyPr/>
        <a:lstStyle/>
        <a:p>
          <a:endParaRPr lang="ru-RU"/>
        </a:p>
      </dgm:t>
    </dgm:pt>
    <dgm:pt modelId="{283036AF-AA6E-469C-953A-2C228A65A0B9}" type="pres">
      <dgm:prSet presAssocID="{732D0945-E6D1-4A64-A0A5-26676888BC06}" presName="composite" presStyleCnt="0"/>
      <dgm:spPr/>
    </dgm:pt>
    <dgm:pt modelId="{2B7C9FD2-1D2F-4C50-8458-3FE6AE3F0849}" type="pres">
      <dgm:prSet presAssocID="{732D0945-E6D1-4A64-A0A5-26676888BC06}" presName="parentText" presStyleLbl="alignNode1" presStyleIdx="0" presStyleCnt="3" custScaleX="82645" custScaleY="82645">
        <dgm:presLayoutVars>
          <dgm:chMax val="1"/>
          <dgm:bulletEnabled val="1"/>
        </dgm:presLayoutVars>
      </dgm:prSet>
      <dgm:spPr/>
      <dgm:t>
        <a:bodyPr/>
        <a:lstStyle/>
        <a:p>
          <a:endParaRPr lang="ru-RU"/>
        </a:p>
      </dgm:t>
    </dgm:pt>
    <dgm:pt modelId="{B9E35385-367F-4E9A-85C3-6B848D61B3CD}" type="pres">
      <dgm:prSet presAssocID="{732D0945-E6D1-4A64-A0A5-26676888BC06}" presName="descendantText" presStyleLbl="alignAcc1" presStyleIdx="0" presStyleCnt="3">
        <dgm:presLayoutVars>
          <dgm:bulletEnabled val="1"/>
        </dgm:presLayoutVars>
      </dgm:prSet>
      <dgm:spPr/>
      <dgm:t>
        <a:bodyPr/>
        <a:lstStyle/>
        <a:p>
          <a:endParaRPr lang="ru-RU"/>
        </a:p>
      </dgm:t>
    </dgm:pt>
    <dgm:pt modelId="{53694B25-1E86-4A08-8F18-200232D27606}" type="pres">
      <dgm:prSet presAssocID="{9CBD5D9E-AB47-47D2-8344-132FAFFD691D}" presName="sp" presStyleCnt="0"/>
      <dgm:spPr/>
    </dgm:pt>
    <dgm:pt modelId="{F4146EB2-81A6-4FDC-A220-677468479404}" type="pres">
      <dgm:prSet presAssocID="{577E7F7D-F179-43E6-8801-6DEA1B3BD4F4}" presName="composite" presStyleCnt="0"/>
      <dgm:spPr/>
    </dgm:pt>
    <dgm:pt modelId="{6021010F-0C3A-45AE-9E56-DA1BA7F689B3}" type="pres">
      <dgm:prSet presAssocID="{577E7F7D-F179-43E6-8801-6DEA1B3BD4F4}" presName="parentText" presStyleLbl="alignNode1" presStyleIdx="1" presStyleCnt="3" custScaleX="82645" custScaleY="82645">
        <dgm:presLayoutVars>
          <dgm:chMax val="1"/>
          <dgm:bulletEnabled val="1"/>
        </dgm:presLayoutVars>
      </dgm:prSet>
      <dgm:spPr/>
      <dgm:t>
        <a:bodyPr/>
        <a:lstStyle/>
        <a:p>
          <a:endParaRPr lang="ru-RU"/>
        </a:p>
      </dgm:t>
    </dgm:pt>
    <dgm:pt modelId="{BD32C036-2591-4E31-A7B5-EA30DDF5909E}" type="pres">
      <dgm:prSet presAssocID="{577E7F7D-F179-43E6-8801-6DEA1B3BD4F4}" presName="descendantText" presStyleLbl="alignAcc1" presStyleIdx="1" presStyleCnt="3">
        <dgm:presLayoutVars>
          <dgm:bulletEnabled val="1"/>
        </dgm:presLayoutVars>
      </dgm:prSet>
      <dgm:spPr/>
      <dgm:t>
        <a:bodyPr/>
        <a:lstStyle/>
        <a:p>
          <a:endParaRPr lang="ru-RU"/>
        </a:p>
      </dgm:t>
    </dgm:pt>
    <dgm:pt modelId="{56527516-361B-4661-88D0-166B3486E32B}" type="pres">
      <dgm:prSet presAssocID="{10183534-875A-468F-8A3F-1C3428C131A9}" presName="sp" presStyleCnt="0"/>
      <dgm:spPr/>
    </dgm:pt>
    <dgm:pt modelId="{C5470057-566B-4FEB-9B60-99B285D52282}" type="pres">
      <dgm:prSet presAssocID="{441D0AF2-8B63-4020-9D49-F22325BA7927}" presName="composite" presStyleCnt="0"/>
      <dgm:spPr/>
    </dgm:pt>
    <dgm:pt modelId="{08BDB655-9F79-46B7-A0F6-0459D3D5D27E}" type="pres">
      <dgm:prSet presAssocID="{441D0AF2-8B63-4020-9D49-F22325BA7927}" presName="parentText" presStyleLbl="alignNode1" presStyleIdx="2" presStyleCnt="3" custScaleX="82645" custScaleY="82645">
        <dgm:presLayoutVars>
          <dgm:chMax val="1"/>
          <dgm:bulletEnabled val="1"/>
        </dgm:presLayoutVars>
      </dgm:prSet>
      <dgm:spPr/>
      <dgm:t>
        <a:bodyPr/>
        <a:lstStyle/>
        <a:p>
          <a:endParaRPr lang="ru-RU"/>
        </a:p>
      </dgm:t>
    </dgm:pt>
    <dgm:pt modelId="{37F04714-C0C0-4871-B2B7-39A6321813C8}" type="pres">
      <dgm:prSet presAssocID="{441D0AF2-8B63-4020-9D49-F22325BA7927}" presName="descendantText" presStyleLbl="alignAcc1" presStyleIdx="2" presStyleCnt="3" custLinFactNeighborX="590" custLinFactNeighborY="-2648">
        <dgm:presLayoutVars>
          <dgm:bulletEnabled val="1"/>
        </dgm:presLayoutVars>
      </dgm:prSet>
      <dgm:spPr/>
      <dgm:t>
        <a:bodyPr/>
        <a:lstStyle/>
        <a:p>
          <a:endParaRPr lang="ru-RU"/>
        </a:p>
      </dgm:t>
    </dgm:pt>
  </dgm:ptLst>
  <dgm:cxnLst>
    <dgm:cxn modelId="{DC82A1EE-4209-4C83-9957-75DC449C9B48}" type="presOf" srcId="{577E7F7D-F179-43E6-8801-6DEA1B3BD4F4}" destId="{6021010F-0C3A-45AE-9E56-DA1BA7F689B3}" srcOrd="0" destOrd="0" presId="urn:microsoft.com/office/officeart/2005/8/layout/chevron2"/>
    <dgm:cxn modelId="{7BB18D7A-A6AF-4303-9F5D-F5C8FFDCD6C2}" type="presOf" srcId="{441D0AF2-8B63-4020-9D49-F22325BA7927}" destId="{08BDB655-9F79-46B7-A0F6-0459D3D5D27E}" srcOrd="0" destOrd="0" presId="urn:microsoft.com/office/officeart/2005/8/layout/chevron2"/>
    <dgm:cxn modelId="{DA87810F-BB0D-451D-8CA3-B56A19AFA5AF}" type="presOf" srcId="{E756B958-99A1-429D-B1B5-CCE203F85EB8}" destId="{B9E35385-367F-4E9A-85C3-6B848D61B3CD}" srcOrd="0" destOrd="0" presId="urn:microsoft.com/office/officeart/2005/8/layout/chevron2"/>
    <dgm:cxn modelId="{975B7805-5633-4638-A1C0-91E6604F853E}" type="presOf" srcId="{675D3878-2257-4952-BDE7-0B2650A030F4}" destId="{37F04714-C0C0-4871-B2B7-39A6321813C8}" srcOrd="0" destOrd="1" presId="urn:microsoft.com/office/officeart/2005/8/layout/chevron2"/>
    <dgm:cxn modelId="{E5001B89-C37A-475F-BED5-E8C412F91D2B}" srcId="{441D0AF2-8B63-4020-9D49-F22325BA7927}" destId="{D50C3653-82D4-49C2-B1F5-E11B0A9EA277}" srcOrd="0" destOrd="0" parTransId="{74E77769-F6FA-401B-A52D-7B3369709E5B}" sibTransId="{C0DC0A68-4FE0-4D68-B242-18EA9450FB7D}"/>
    <dgm:cxn modelId="{B2ADFA25-F3BE-48EE-917A-B368438E9AAC}" srcId="{AC829949-E5B8-47C9-A5A7-AE266F88B84B}" destId="{732D0945-E6D1-4A64-A0A5-26676888BC06}" srcOrd="0" destOrd="0" parTransId="{C5FD8998-182E-4C24-908C-08FA570F7686}" sibTransId="{9CBD5D9E-AB47-47D2-8344-132FAFFD691D}"/>
    <dgm:cxn modelId="{CE8EBBCB-5D6F-4A6A-90BB-9477873829AD}" srcId="{AC829949-E5B8-47C9-A5A7-AE266F88B84B}" destId="{577E7F7D-F179-43E6-8801-6DEA1B3BD4F4}" srcOrd="1" destOrd="0" parTransId="{B19C47DC-DCCE-4781-94E2-FC79B06A72E2}" sibTransId="{10183534-875A-468F-8A3F-1C3428C131A9}"/>
    <dgm:cxn modelId="{3F254BD7-2CFE-4CD5-B1BE-2F9F816737E0}" srcId="{577E7F7D-F179-43E6-8801-6DEA1B3BD4F4}" destId="{8858C878-AE39-4AB2-896B-87CB4EBF004F}" srcOrd="0" destOrd="0" parTransId="{1532E4B3-3F37-42BA-A683-2D2B2F4CA4BD}" sibTransId="{F4107E3B-ECC1-49B7-95F5-F6E1F213CDC0}"/>
    <dgm:cxn modelId="{8EADCBB8-3F91-4725-B02F-A5132C649924}" type="presOf" srcId="{8858C878-AE39-4AB2-896B-87CB4EBF004F}" destId="{BD32C036-2591-4E31-A7B5-EA30DDF5909E}" srcOrd="0" destOrd="0" presId="urn:microsoft.com/office/officeart/2005/8/layout/chevron2"/>
    <dgm:cxn modelId="{105FAAA7-DF8D-4F83-967A-96D8222DCEE5}" srcId="{732D0945-E6D1-4A64-A0A5-26676888BC06}" destId="{53791EA3-F4ED-48A6-92B6-84A73A91844D}" srcOrd="1" destOrd="0" parTransId="{2ADCAABD-A6B5-4636-9490-431DC103CF23}" sibTransId="{7B4A7515-DB6B-4D48-ACA9-3374C37E6733}"/>
    <dgm:cxn modelId="{790EFCE9-1471-45C5-9736-713F78BD0600}" type="presOf" srcId="{732D0945-E6D1-4A64-A0A5-26676888BC06}" destId="{2B7C9FD2-1D2F-4C50-8458-3FE6AE3F0849}" srcOrd="0" destOrd="0" presId="urn:microsoft.com/office/officeart/2005/8/layout/chevron2"/>
    <dgm:cxn modelId="{1B1D40E9-888B-4B3F-8DF4-4EF9D0633711}" srcId="{441D0AF2-8B63-4020-9D49-F22325BA7927}" destId="{675D3878-2257-4952-BDE7-0B2650A030F4}" srcOrd="1" destOrd="0" parTransId="{F5C444FB-8271-48A2-87C2-9C8F0169EB9A}" sibTransId="{89466A01-1E60-4EDD-A69C-35D56AF78915}"/>
    <dgm:cxn modelId="{0FB67D0E-03F0-4DAF-9B51-52F35BC4762F}" srcId="{732D0945-E6D1-4A64-A0A5-26676888BC06}" destId="{E756B958-99A1-429D-B1B5-CCE203F85EB8}" srcOrd="0" destOrd="0" parTransId="{59470C59-633B-4027-A653-4D0E1F164EEA}" sibTransId="{E9040159-F56C-4D14-8E99-F3268B2E40D9}"/>
    <dgm:cxn modelId="{71836D8D-D31D-489B-8D23-1F051001D8D3}" srcId="{577E7F7D-F179-43E6-8801-6DEA1B3BD4F4}" destId="{D899227F-D743-47C2-9887-385DF7901C8D}" srcOrd="1" destOrd="0" parTransId="{BD764EE0-9323-49AF-9EAD-3973ED143F0B}" sibTransId="{6F127A38-5B2B-4A23-89E5-281660B0ECA4}"/>
    <dgm:cxn modelId="{80A6F83C-AC56-4FA5-B1F8-117815ED506A}" type="presOf" srcId="{53791EA3-F4ED-48A6-92B6-84A73A91844D}" destId="{B9E35385-367F-4E9A-85C3-6B848D61B3CD}" srcOrd="0" destOrd="1" presId="urn:microsoft.com/office/officeart/2005/8/layout/chevron2"/>
    <dgm:cxn modelId="{78101456-1D8A-404B-8FE9-4E9F3E493FE3}" type="presOf" srcId="{D899227F-D743-47C2-9887-385DF7901C8D}" destId="{BD32C036-2591-4E31-A7B5-EA30DDF5909E}" srcOrd="0" destOrd="1" presId="urn:microsoft.com/office/officeart/2005/8/layout/chevron2"/>
    <dgm:cxn modelId="{140DF941-9216-4B73-B005-AEDCBABF4455}" type="presOf" srcId="{D50C3653-82D4-49C2-B1F5-E11B0A9EA277}" destId="{37F04714-C0C0-4871-B2B7-39A6321813C8}" srcOrd="0" destOrd="0" presId="urn:microsoft.com/office/officeart/2005/8/layout/chevron2"/>
    <dgm:cxn modelId="{BE6C70F9-85B1-4810-BC4D-9F0A304C8CDD}" type="presOf" srcId="{AC829949-E5B8-47C9-A5A7-AE266F88B84B}" destId="{7DE4B535-1D59-4C56-8388-DBE620EF6D15}" srcOrd="0" destOrd="0" presId="urn:microsoft.com/office/officeart/2005/8/layout/chevron2"/>
    <dgm:cxn modelId="{060A0366-E019-43D0-B31C-633F7A191AF8}" srcId="{AC829949-E5B8-47C9-A5A7-AE266F88B84B}" destId="{441D0AF2-8B63-4020-9D49-F22325BA7927}" srcOrd="2" destOrd="0" parTransId="{9D78CCBE-87C6-476A-A949-B193F0B63750}" sibTransId="{7B4C866E-ACDF-41CB-974A-D6A12724908E}"/>
    <dgm:cxn modelId="{6DDAAA67-2BA8-4225-B7AA-3CF6526CB51D}" type="presParOf" srcId="{7DE4B535-1D59-4C56-8388-DBE620EF6D15}" destId="{283036AF-AA6E-469C-953A-2C228A65A0B9}" srcOrd="0" destOrd="0" presId="urn:microsoft.com/office/officeart/2005/8/layout/chevron2"/>
    <dgm:cxn modelId="{16944A96-3A2D-4C9C-836E-BD8D13592605}" type="presParOf" srcId="{283036AF-AA6E-469C-953A-2C228A65A0B9}" destId="{2B7C9FD2-1D2F-4C50-8458-3FE6AE3F0849}" srcOrd="0" destOrd="0" presId="urn:microsoft.com/office/officeart/2005/8/layout/chevron2"/>
    <dgm:cxn modelId="{5D4B74F2-9BE8-4D4F-8089-9793A2AB3394}" type="presParOf" srcId="{283036AF-AA6E-469C-953A-2C228A65A0B9}" destId="{B9E35385-367F-4E9A-85C3-6B848D61B3CD}" srcOrd="1" destOrd="0" presId="urn:microsoft.com/office/officeart/2005/8/layout/chevron2"/>
    <dgm:cxn modelId="{4B51CFEF-FE6B-45F3-81D2-4F4FD7ADD58C}" type="presParOf" srcId="{7DE4B535-1D59-4C56-8388-DBE620EF6D15}" destId="{53694B25-1E86-4A08-8F18-200232D27606}" srcOrd="1" destOrd="0" presId="urn:microsoft.com/office/officeart/2005/8/layout/chevron2"/>
    <dgm:cxn modelId="{050026A9-0ED1-4E23-822C-068F924D1D1B}" type="presParOf" srcId="{7DE4B535-1D59-4C56-8388-DBE620EF6D15}" destId="{F4146EB2-81A6-4FDC-A220-677468479404}" srcOrd="2" destOrd="0" presId="urn:microsoft.com/office/officeart/2005/8/layout/chevron2"/>
    <dgm:cxn modelId="{86ED5B97-3FE8-4F56-90D9-1C5310476636}" type="presParOf" srcId="{F4146EB2-81A6-4FDC-A220-677468479404}" destId="{6021010F-0C3A-45AE-9E56-DA1BA7F689B3}" srcOrd="0" destOrd="0" presId="urn:microsoft.com/office/officeart/2005/8/layout/chevron2"/>
    <dgm:cxn modelId="{70376CCA-63BA-4A1B-8842-DC3C89C552A8}" type="presParOf" srcId="{F4146EB2-81A6-4FDC-A220-677468479404}" destId="{BD32C036-2591-4E31-A7B5-EA30DDF5909E}" srcOrd="1" destOrd="0" presId="urn:microsoft.com/office/officeart/2005/8/layout/chevron2"/>
    <dgm:cxn modelId="{31637DA8-C3CC-4E82-AAA1-8DBA918C97EE}" type="presParOf" srcId="{7DE4B535-1D59-4C56-8388-DBE620EF6D15}" destId="{56527516-361B-4661-88D0-166B3486E32B}" srcOrd="3" destOrd="0" presId="urn:microsoft.com/office/officeart/2005/8/layout/chevron2"/>
    <dgm:cxn modelId="{474C2A8A-1411-4FA9-A8D7-B99259C0E4D8}" type="presParOf" srcId="{7DE4B535-1D59-4C56-8388-DBE620EF6D15}" destId="{C5470057-566B-4FEB-9B60-99B285D52282}" srcOrd="4" destOrd="0" presId="urn:microsoft.com/office/officeart/2005/8/layout/chevron2"/>
    <dgm:cxn modelId="{671A3685-ACC1-4461-9F75-237B3B9C9BD7}" type="presParOf" srcId="{C5470057-566B-4FEB-9B60-99B285D52282}" destId="{08BDB655-9F79-46B7-A0F6-0459D3D5D27E}" srcOrd="0" destOrd="0" presId="urn:microsoft.com/office/officeart/2005/8/layout/chevron2"/>
    <dgm:cxn modelId="{D454F572-D7AB-4BC6-92F8-09A605E22F63}" type="presParOf" srcId="{C5470057-566B-4FEB-9B60-99B285D52282}" destId="{37F04714-C0C0-4871-B2B7-39A6321813C8}" srcOrd="1" destOrd="0" presId="urn:microsoft.com/office/officeart/2005/8/layout/chevron2"/>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431C89DD-F82F-4469-80C9-D1B2C18468C0}">
      <dsp:nvSpPr>
        <dsp:cNvPr id="0" name=""/>
        <dsp:cNvSpPr/>
      </dsp:nvSpPr>
      <dsp:spPr>
        <a:xfrm>
          <a:off x="143996" y="936067"/>
          <a:ext cx="1393879" cy="1788629"/>
        </a:xfrm>
        <a:prstGeom prst="rect">
          <a:avLst/>
        </a:prstGeom>
        <a:solidFill>
          <a:schemeClr val="lt1">
            <a:hueOff val="0"/>
            <a:satOff val="0"/>
            <a:lumOff val="0"/>
            <a:alphaOff val="0"/>
          </a:schemeClr>
        </a:solidFill>
        <a:ln w="25400" cap="flat"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0" tIns="304800" rIns="304800" bIns="304800" numCol="1" spcCol="1270" anchor="ctr" anchorCtr="0">
          <a:noAutofit/>
        </a:bodyPr>
        <a:lstStyle/>
        <a:p>
          <a:pPr lvl="0" algn="ctr" defTabSz="3556000">
            <a:lnSpc>
              <a:spcPct val="90000"/>
            </a:lnSpc>
            <a:spcBef>
              <a:spcPct val="0"/>
            </a:spcBef>
            <a:spcAft>
              <a:spcPct val="35000"/>
            </a:spcAft>
          </a:pPr>
          <a:r>
            <a:rPr lang="ru-RU" sz="8000" b="1" kern="1200" dirty="0" smtClean="0">
              <a:solidFill>
                <a:srgbClr val="FF0000"/>
              </a:solidFill>
              <a:latin typeface="Times New Roman" pitchFamily="18" charset="0"/>
              <a:cs typeface="Times New Roman" pitchFamily="18" charset="0"/>
            </a:rPr>
            <a:t>А</a:t>
          </a:r>
          <a:endParaRPr lang="ru-RU" sz="8000" b="1" kern="1200" dirty="0">
            <a:solidFill>
              <a:srgbClr val="FF0000"/>
            </a:solidFill>
            <a:latin typeface="Times New Roman" pitchFamily="18" charset="0"/>
            <a:cs typeface="Times New Roman" pitchFamily="18" charset="0"/>
          </a:endParaRPr>
        </a:p>
      </dsp:txBody>
      <dsp:txXfrm>
        <a:off x="143996" y="936067"/>
        <a:ext cx="1393879" cy="1788629"/>
      </dsp:txXfrm>
    </dsp:sp>
    <dsp:sp modelId="{47F6FA12-FF21-4A14-9687-46BE9261535C}">
      <dsp:nvSpPr>
        <dsp:cNvPr id="0" name=""/>
        <dsp:cNvSpPr/>
      </dsp:nvSpPr>
      <dsp:spPr>
        <a:xfrm>
          <a:off x="1080087" y="3312349"/>
          <a:ext cx="1918628" cy="1955786"/>
        </a:xfrm>
        <a:prstGeom prst="rect">
          <a:avLst/>
        </a:prstGeom>
        <a:solidFill>
          <a:schemeClr val="lt1">
            <a:hueOff val="0"/>
            <a:satOff val="0"/>
            <a:lumOff val="0"/>
            <a:alphaOff val="0"/>
          </a:schemeClr>
        </a:solidFill>
        <a:ln w="25400" cap="flat"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47650" tIns="247650" rIns="247650" bIns="247650" numCol="1" spcCol="1270" anchor="ctr" anchorCtr="0">
          <a:noAutofit/>
        </a:bodyPr>
        <a:lstStyle/>
        <a:p>
          <a:pPr lvl="0" algn="ctr" defTabSz="2889250">
            <a:lnSpc>
              <a:spcPct val="90000"/>
            </a:lnSpc>
            <a:spcBef>
              <a:spcPct val="0"/>
            </a:spcBef>
            <a:spcAft>
              <a:spcPct val="35000"/>
            </a:spcAft>
          </a:pPr>
          <a:r>
            <a:rPr lang="ru-RU" sz="6500" b="1" kern="1200" dirty="0" smtClean="0">
              <a:solidFill>
                <a:srgbClr val="FF0000"/>
              </a:solidFill>
              <a:latin typeface="Times New Roman" pitchFamily="18" charset="0"/>
              <a:cs typeface="Times New Roman" pitchFamily="18" charset="0"/>
            </a:rPr>
            <a:t>О</a:t>
          </a:r>
          <a:endParaRPr lang="ru-RU" sz="6500" b="1" kern="1200" dirty="0">
            <a:solidFill>
              <a:srgbClr val="FF0000"/>
            </a:solidFill>
            <a:latin typeface="Times New Roman" pitchFamily="18" charset="0"/>
            <a:cs typeface="Times New Roman" pitchFamily="18" charset="0"/>
          </a:endParaRPr>
        </a:p>
      </dsp:txBody>
      <dsp:txXfrm>
        <a:off x="1080087" y="3312349"/>
        <a:ext cx="1918628" cy="1955786"/>
      </dsp:txXfrm>
    </dsp:sp>
    <dsp:sp modelId="{2053E033-76D7-443C-B0D4-48F48D6D1518}">
      <dsp:nvSpPr>
        <dsp:cNvPr id="0" name=""/>
        <dsp:cNvSpPr/>
      </dsp:nvSpPr>
      <dsp:spPr>
        <a:xfrm>
          <a:off x="3744407" y="3456409"/>
          <a:ext cx="1774767" cy="1788684"/>
        </a:xfrm>
        <a:prstGeom prst="rect">
          <a:avLst/>
        </a:prstGeom>
        <a:solidFill>
          <a:schemeClr val="lt1">
            <a:hueOff val="0"/>
            <a:satOff val="0"/>
            <a:lumOff val="0"/>
            <a:alphaOff val="0"/>
          </a:schemeClr>
        </a:solidFill>
        <a:ln w="25400" cap="flat"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47650" tIns="247650" rIns="247650" bIns="247650" numCol="1" spcCol="1270" anchor="ctr" anchorCtr="0">
          <a:noAutofit/>
        </a:bodyPr>
        <a:lstStyle/>
        <a:p>
          <a:pPr lvl="0" algn="ctr" defTabSz="2889250">
            <a:lnSpc>
              <a:spcPct val="90000"/>
            </a:lnSpc>
            <a:spcBef>
              <a:spcPct val="0"/>
            </a:spcBef>
            <a:spcAft>
              <a:spcPct val="35000"/>
            </a:spcAft>
          </a:pPr>
          <a:r>
            <a:rPr lang="ru-RU" sz="6500" b="1" kern="1200" dirty="0" smtClean="0">
              <a:solidFill>
                <a:srgbClr val="FF0000"/>
              </a:solidFill>
              <a:latin typeface="Times New Roman" pitchFamily="18" charset="0"/>
              <a:cs typeface="Times New Roman" pitchFamily="18" charset="0"/>
            </a:rPr>
            <a:t>У</a:t>
          </a:r>
          <a:endParaRPr lang="ru-RU" sz="6500" b="1" kern="1200" dirty="0">
            <a:solidFill>
              <a:srgbClr val="FF0000"/>
            </a:solidFill>
            <a:latin typeface="Times New Roman" pitchFamily="18" charset="0"/>
            <a:cs typeface="Times New Roman" pitchFamily="18" charset="0"/>
          </a:endParaRPr>
        </a:p>
      </dsp:txBody>
      <dsp:txXfrm>
        <a:off x="3744407" y="3456409"/>
        <a:ext cx="1774767" cy="1788684"/>
      </dsp:txXfrm>
    </dsp:sp>
    <dsp:sp modelId="{1773C46B-646E-42C6-AAB6-4E964C4D47A0}">
      <dsp:nvSpPr>
        <dsp:cNvPr id="0" name=""/>
        <dsp:cNvSpPr/>
      </dsp:nvSpPr>
      <dsp:spPr>
        <a:xfrm>
          <a:off x="6120689" y="3384361"/>
          <a:ext cx="1681963" cy="1788629"/>
        </a:xfrm>
        <a:prstGeom prst="rect">
          <a:avLst/>
        </a:prstGeom>
        <a:solidFill>
          <a:schemeClr val="lt1">
            <a:hueOff val="0"/>
            <a:satOff val="0"/>
            <a:lumOff val="0"/>
            <a:alphaOff val="0"/>
          </a:schemeClr>
        </a:solidFill>
        <a:ln w="25400" cap="flat"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47650" tIns="247650" rIns="247650" bIns="247650" numCol="1" spcCol="1270" anchor="ctr" anchorCtr="0">
          <a:noAutofit/>
        </a:bodyPr>
        <a:lstStyle/>
        <a:p>
          <a:pPr lvl="0" algn="ctr" defTabSz="2889250">
            <a:lnSpc>
              <a:spcPct val="90000"/>
            </a:lnSpc>
            <a:spcBef>
              <a:spcPct val="0"/>
            </a:spcBef>
            <a:spcAft>
              <a:spcPct val="35000"/>
            </a:spcAft>
          </a:pPr>
          <a:r>
            <a:rPr lang="ru-RU" sz="6500" b="1" kern="1200" dirty="0" smtClean="0">
              <a:solidFill>
                <a:srgbClr val="FF0000"/>
              </a:solidFill>
              <a:latin typeface="Times New Roman" pitchFamily="18" charset="0"/>
              <a:cs typeface="Times New Roman" pitchFamily="18" charset="0"/>
            </a:rPr>
            <a:t>Ы</a:t>
          </a:r>
          <a:endParaRPr lang="ru-RU" sz="6500" b="1" kern="1200" dirty="0">
            <a:solidFill>
              <a:srgbClr val="FF0000"/>
            </a:solidFill>
            <a:latin typeface="Times New Roman" pitchFamily="18" charset="0"/>
            <a:cs typeface="Times New Roman" pitchFamily="18" charset="0"/>
          </a:endParaRPr>
        </a:p>
      </dsp:txBody>
      <dsp:txXfrm>
        <a:off x="6120689" y="3384361"/>
        <a:ext cx="1681963" cy="1788629"/>
      </dsp:txXfrm>
    </dsp:sp>
    <dsp:sp modelId="{6E090052-67AD-41AA-9A47-1C9490358F5A}">
      <dsp:nvSpPr>
        <dsp:cNvPr id="0" name=""/>
        <dsp:cNvSpPr/>
      </dsp:nvSpPr>
      <dsp:spPr>
        <a:xfrm>
          <a:off x="7128801" y="1080108"/>
          <a:ext cx="1752989" cy="1589863"/>
        </a:xfrm>
        <a:prstGeom prst="rect">
          <a:avLst/>
        </a:prstGeom>
        <a:solidFill>
          <a:schemeClr val="lt1">
            <a:hueOff val="0"/>
            <a:satOff val="0"/>
            <a:lumOff val="0"/>
            <a:alphaOff val="0"/>
          </a:schemeClr>
        </a:solidFill>
        <a:ln w="25400" cap="flat"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47650" tIns="247650" rIns="247650" bIns="247650" numCol="1" spcCol="1270" anchor="ctr" anchorCtr="0">
          <a:noAutofit/>
        </a:bodyPr>
        <a:lstStyle/>
        <a:p>
          <a:pPr lvl="0" algn="ctr" defTabSz="2889250">
            <a:lnSpc>
              <a:spcPct val="90000"/>
            </a:lnSpc>
            <a:spcBef>
              <a:spcPct val="0"/>
            </a:spcBef>
            <a:spcAft>
              <a:spcPct val="35000"/>
            </a:spcAft>
          </a:pPr>
          <a:r>
            <a:rPr lang="ru-RU" sz="6500" b="1" kern="1200" dirty="0" smtClean="0">
              <a:solidFill>
                <a:srgbClr val="FF0000"/>
              </a:solidFill>
              <a:latin typeface="Times New Roman" pitchFamily="18" charset="0"/>
              <a:cs typeface="Times New Roman" pitchFamily="18" charset="0"/>
            </a:rPr>
            <a:t>Э</a:t>
          </a:r>
          <a:endParaRPr lang="ru-RU" sz="6500" b="1" kern="1200" dirty="0">
            <a:solidFill>
              <a:srgbClr val="FF0000"/>
            </a:solidFill>
            <a:latin typeface="Times New Roman" pitchFamily="18" charset="0"/>
            <a:cs typeface="Times New Roman" pitchFamily="18" charset="0"/>
          </a:endParaRPr>
        </a:p>
      </dsp:txBody>
      <dsp:txXfrm>
        <a:off x="7128801" y="1080108"/>
        <a:ext cx="1752989" cy="1589863"/>
      </dsp:txXfrm>
    </dsp:sp>
    <dsp:sp modelId="{62C866D0-8401-4220-A4F1-63263C24B1F9}">
      <dsp:nvSpPr>
        <dsp:cNvPr id="0" name=""/>
        <dsp:cNvSpPr/>
      </dsp:nvSpPr>
      <dsp:spPr>
        <a:xfrm>
          <a:off x="3672431" y="360053"/>
          <a:ext cx="1918448" cy="2076695"/>
        </a:xfrm>
        <a:prstGeom prst="rect">
          <a:avLst/>
        </a:prstGeom>
        <a:solidFill>
          <a:schemeClr val="lt1">
            <a:hueOff val="0"/>
            <a:satOff val="0"/>
            <a:lumOff val="0"/>
            <a:alphaOff val="0"/>
          </a:schemeClr>
        </a:solidFill>
        <a:ln w="25400" cap="flat"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47650" tIns="247650" rIns="247650" bIns="247650" numCol="1" spcCol="1270" anchor="ctr" anchorCtr="0">
          <a:noAutofit/>
        </a:bodyPr>
        <a:lstStyle/>
        <a:p>
          <a:pPr lvl="0" algn="ctr" defTabSz="2889250">
            <a:lnSpc>
              <a:spcPct val="90000"/>
            </a:lnSpc>
            <a:spcBef>
              <a:spcPct val="0"/>
            </a:spcBef>
            <a:spcAft>
              <a:spcPct val="35000"/>
            </a:spcAft>
          </a:pPr>
          <a:r>
            <a:rPr lang="ru-RU" sz="6500" b="1" kern="1200" dirty="0" smtClean="0">
              <a:solidFill>
                <a:schemeClr val="tx1"/>
              </a:solidFill>
              <a:latin typeface="Times New Roman" pitchFamily="18" charset="0"/>
              <a:cs typeface="Times New Roman" pitchFamily="18" charset="0"/>
            </a:rPr>
            <a:t>ЧТ</a:t>
          </a:r>
          <a:endParaRPr lang="ru-RU" sz="6500" b="1" kern="1200" dirty="0">
            <a:solidFill>
              <a:schemeClr val="tx1"/>
            </a:solidFill>
            <a:latin typeface="Times New Roman" pitchFamily="18" charset="0"/>
            <a:cs typeface="Times New Roman" pitchFamily="18" charset="0"/>
          </a:endParaRPr>
        </a:p>
      </dsp:txBody>
      <dsp:txXfrm>
        <a:off x="3672431" y="360053"/>
        <a:ext cx="1918448" cy="2076695"/>
      </dsp:txXfrm>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2B7C9FD2-1D2F-4C50-8458-3FE6AE3F0849}">
      <dsp:nvSpPr>
        <dsp:cNvPr id="0" name=""/>
        <dsp:cNvSpPr/>
      </dsp:nvSpPr>
      <dsp:spPr>
        <a:xfrm rot="5400000">
          <a:off x="-224100" y="460038"/>
          <a:ext cx="1494001" cy="1045800"/>
        </a:xfrm>
        <a:prstGeom prst="chevron">
          <a:avLst/>
        </a:prstGeom>
        <a:solidFill>
          <a:schemeClr val="accent5">
            <a:hueOff val="0"/>
            <a:satOff val="0"/>
            <a:lumOff val="0"/>
            <a:alphaOff val="0"/>
          </a:schemeClr>
        </a:solidFill>
        <a:ln w="25400" cap="flat"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lvl="0" algn="ctr" defTabSz="1244600">
            <a:lnSpc>
              <a:spcPct val="90000"/>
            </a:lnSpc>
            <a:spcBef>
              <a:spcPct val="0"/>
            </a:spcBef>
            <a:spcAft>
              <a:spcPct val="35000"/>
            </a:spcAft>
          </a:pPr>
          <a:endParaRPr lang="ru-RU" sz="2800" kern="1200" dirty="0"/>
        </a:p>
      </dsp:txBody>
      <dsp:txXfrm rot="5400000">
        <a:off x="-224100" y="460038"/>
        <a:ext cx="1494001" cy="1045800"/>
      </dsp:txXfrm>
    </dsp:sp>
    <dsp:sp modelId="{B9E35385-367F-4E9A-85C3-6B848D61B3CD}">
      <dsp:nvSpPr>
        <dsp:cNvPr id="0" name=""/>
        <dsp:cNvSpPr/>
      </dsp:nvSpPr>
      <dsp:spPr>
        <a:xfrm rot="5400000">
          <a:off x="4159993" y="-2658642"/>
          <a:ext cx="1175026" cy="6964186"/>
        </a:xfrm>
        <a:prstGeom prst="round2SameRect">
          <a:avLst/>
        </a:prstGeom>
        <a:solidFill>
          <a:schemeClr val="lt1">
            <a:alpha val="90000"/>
            <a:hueOff val="0"/>
            <a:satOff val="0"/>
            <a:lumOff val="0"/>
            <a:alphaOff val="0"/>
          </a:schemeClr>
        </a:solidFill>
        <a:ln w="25400" cap="flat"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42240" tIns="12700" rIns="12700" bIns="12700" numCol="1" spcCol="1270" anchor="ctr" anchorCtr="0">
          <a:noAutofit/>
        </a:bodyPr>
        <a:lstStyle/>
        <a:p>
          <a:pPr marL="228600" lvl="1" indent="-228600" algn="ctr" defTabSz="889000">
            <a:lnSpc>
              <a:spcPct val="150000"/>
            </a:lnSpc>
            <a:spcBef>
              <a:spcPct val="0"/>
            </a:spcBef>
            <a:spcAft>
              <a:spcPct val="15000"/>
            </a:spcAft>
            <a:buChar char="••"/>
          </a:pPr>
          <a:r>
            <a:rPr lang="ru-RU" sz="2000" b="1" kern="1200" dirty="0" smtClean="0">
              <a:latin typeface="Times New Roman" pitchFamily="18" charset="0"/>
              <a:cs typeface="Times New Roman" pitchFamily="18" charset="0"/>
            </a:rPr>
            <a:t>ЖА-ЖА-ЖА – ЕСТЬ ИГОЛКИ У ЕЖА</a:t>
          </a:r>
          <a:endParaRPr lang="ru-RU" sz="2000" b="1" kern="1200" dirty="0">
            <a:latin typeface="Times New Roman" pitchFamily="18" charset="0"/>
            <a:cs typeface="Times New Roman" pitchFamily="18" charset="0"/>
          </a:endParaRPr>
        </a:p>
        <a:p>
          <a:pPr marL="228600" lvl="1" indent="-228600" algn="ctr" defTabSz="889000">
            <a:lnSpc>
              <a:spcPct val="150000"/>
            </a:lnSpc>
            <a:spcBef>
              <a:spcPct val="0"/>
            </a:spcBef>
            <a:spcAft>
              <a:spcPct val="15000"/>
            </a:spcAft>
            <a:buChar char="••"/>
          </a:pPr>
          <a:r>
            <a:rPr lang="ru-RU" sz="2000" b="1" kern="1200" dirty="0" smtClean="0">
              <a:latin typeface="Times New Roman" pitchFamily="18" charset="0"/>
              <a:cs typeface="Times New Roman" pitchFamily="18" charset="0"/>
            </a:rPr>
            <a:t>ЛО-ЛО-ЛО – НА УЛИЦЕ ТЕПЛО</a:t>
          </a:r>
          <a:endParaRPr lang="ru-RU" sz="2000" b="1" kern="1200" dirty="0">
            <a:latin typeface="Times New Roman" pitchFamily="18" charset="0"/>
            <a:cs typeface="Times New Roman" pitchFamily="18" charset="0"/>
          </a:endParaRPr>
        </a:p>
      </dsp:txBody>
      <dsp:txXfrm rot="5400000">
        <a:off x="4159993" y="-2658642"/>
        <a:ext cx="1175026" cy="6964186"/>
      </dsp:txXfrm>
    </dsp:sp>
    <dsp:sp modelId="{6021010F-0C3A-45AE-9E56-DA1BA7F689B3}">
      <dsp:nvSpPr>
        <dsp:cNvPr id="0" name=""/>
        <dsp:cNvSpPr/>
      </dsp:nvSpPr>
      <dsp:spPr>
        <a:xfrm rot="5400000">
          <a:off x="-224100" y="1740081"/>
          <a:ext cx="1494001" cy="1045800"/>
        </a:xfrm>
        <a:prstGeom prst="chevron">
          <a:avLst/>
        </a:prstGeom>
        <a:solidFill>
          <a:schemeClr val="accent5">
            <a:hueOff val="-4966938"/>
            <a:satOff val="19906"/>
            <a:lumOff val="4314"/>
            <a:alphaOff val="0"/>
          </a:schemeClr>
        </a:solidFill>
        <a:ln w="25400" cap="flat" cmpd="sng" algn="ctr">
          <a:solidFill>
            <a:schemeClr val="accent5">
              <a:hueOff val="-4966938"/>
              <a:satOff val="19906"/>
              <a:lumOff val="4314"/>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lvl="0" algn="ctr" defTabSz="1244600">
            <a:lnSpc>
              <a:spcPct val="90000"/>
            </a:lnSpc>
            <a:spcBef>
              <a:spcPct val="0"/>
            </a:spcBef>
            <a:spcAft>
              <a:spcPct val="35000"/>
            </a:spcAft>
          </a:pPr>
          <a:endParaRPr lang="ru-RU" sz="2800" kern="1200" dirty="0"/>
        </a:p>
      </dsp:txBody>
      <dsp:txXfrm rot="5400000">
        <a:off x="-224100" y="1740081"/>
        <a:ext cx="1494001" cy="1045800"/>
      </dsp:txXfrm>
    </dsp:sp>
    <dsp:sp modelId="{BD32C036-2591-4E31-A7B5-EA30DDF5909E}">
      <dsp:nvSpPr>
        <dsp:cNvPr id="0" name=""/>
        <dsp:cNvSpPr/>
      </dsp:nvSpPr>
      <dsp:spPr>
        <a:xfrm rot="5400000">
          <a:off x="4159993" y="-1378599"/>
          <a:ext cx="1175026" cy="6964186"/>
        </a:xfrm>
        <a:prstGeom prst="round2SameRect">
          <a:avLst/>
        </a:prstGeom>
        <a:solidFill>
          <a:schemeClr val="lt1">
            <a:alpha val="90000"/>
            <a:hueOff val="0"/>
            <a:satOff val="0"/>
            <a:lumOff val="0"/>
            <a:alphaOff val="0"/>
          </a:schemeClr>
        </a:solidFill>
        <a:ln w="25400" cap="flat" cmpd="sng" algn="ctr">
          <a:solidFill>
            <a:schemeClr val="accent5">
              <a:hueOff val="-4966938"/>
              <a:satOff val="19906"/>
              <a:lumOff val="4314"/>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42240" tIns="12700" rIns="12700" bIns="12700" numCol="1" spcCol="1270" anchor="ctr" anchorCtr="0">
          <a:noAutofit/>
        </a:bodyPr>
        <a:lstStyle/>
        <a:p>
          <a:pPr marL="228600" lvl="1" indent="-228600" algn="ctr" defTabSz="889000">
            <a:lnSpc>
              <a:spcPct val="150000"/>
            </a:lnSpc>
            <a:spcBef>
              <a:spcPct val="0"/>
            </a:spcBef>
            <a:spcAft>
              <a:spcPct val="15000"/>
            </a:spcAft>
            <a:buChar char="••"/>
          </a:pPr>
          <a:r>
            <a:rPr lang="ru-RU" sz="2000" b="1" kern="1200" dirty="0" smtClean="0">
              <a:latin typeface="Times New Roman" pitchFamily="18" charset="0"/>
              <a:cs typeface="Times New Roman" pitchFamily="18" charset="0"/>
            </a:rPr>
            <a:t>РА-РА-РА – НАЧИНАЕТСЯ ИГРА</a:t>
          </a:r>
          <a:endParaRPr lang="ru-RU" sz="2000" b="1" kern="1200" dirty="0">
            <a:latin typeface="Times New Roman" pitchFamily="18" charset="0"/>
            <a:cs typeface="Times New Roman" pitchFamily="18" charset="0"/>
          </a:endParaRPr>
        </a:p>
        <a:p>
          <a:pPr marL="228600" lvl="1" indent="-228600" algn="ctr" defTabSz="889000">
            <a:lnSpc>
              <a:spcPct val="150000"/>
            </a:lnSpc>
            <a:spcBef>
              <a:spcPct val="0"/>
            </a:spcBef>
            <a:spcAft>
              <a:spcPct val="15000"/>
            </a:spcAft>
            <a:buChar char="••"/>
          </a:pPr>
          <a:r>
            <a:rPr lang="ru-RU" sz="2000" b="1" kern="1200" dirty="0" smtClean="0">
              <a:latin typeface="Times New Roman" pitchFamily="18" charset="0"/>
              <a:cs typeface="Times New Roman" pitchFamily="18" charset="0"/>
            </a:rPr>
            <a:t>ЗА-ЗА-ЗА – НАЧИНАЕТСЯ ГРО</a:t>
          </a:r>
          <a:r>
            <a:rPr lang="ru-RU" sz="2000" b="1" kern="1200" dirty="0" smtClean="0"/>
            <a:t>ЗА</a:t>
          </a:r>
          <a:endParaRPr lang="ru-RU" sz="2000" b="1" kern="1200" dirty="0"/>
        </a:p>
      </dsp:txBody>
      <dsp:txXfrm rot="5400000">
        <a:off x="4159993" y="-1378599"/>
        <a:ext cx="1175026" cy="6964186"/>
      </dsp:txXfrm>
    </dsp:sp>
    <dsp:sp modelId="{08BDB655-9F79-46B7-A0F6-0459D3D5D27E}">
      <dsp:nvSpPr>
        <dsp:cNvPr id="0" name=""/>
        <dsp:cNvSpPr/>
      </dsp:nvSpPr>
      <dsp:spPr>
        <a:xfrm rot="5400000">
          <a:off x="-224100" y="3020124"/>
          <a:ext cx="1494001" cy="1045800"/>
        </a:xfrm>
        <a:prstGeom prst="chevron">
          <a:avLst/>
        </a:prstGeom>
        <a:solidFill>
          <a:schemeClr val="accent5">
            <a:hueOff val="-9933876"/>
            <a:satOff val="39811"/>
            <a:lumOff val="8628"/>
            <a:alphaOff val="0"/>
          </a:schemeClr>
        </a:solidFill>
        <a:ln w="25400" cap="flat" cmpd="sng" algn="ctr">
          <a:solidFill>
            <a:schemeClr val="accent5">
              <a:hueOff val="-9933876"/>
              <a:satOff val="39811"/>
              <a:lumOff val="8628"/>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lvl="0" algn="ctr" defTabSz="1244600">
            <a:lnSpc>
              <a:spcPct val="90000"/>
            </a:lnSpc>
            <a:spcBef>
              <a:spcPct val="0"/>
            </a:spcBef>
            <a:spcAft>
              <a:spcPct val="35000"/>
            </a:spcAft>
          </a:pPr>
          <a:endParaRPr lang="ru-RU" sz="2800" kern="1200"/>
        </a:p>
      </dsp:txBody>
      <dsp:txXfrm rot="5400000">
        <a:off x="-224100" y="3020124"/>
        <a:ext cx="1494001" cy="1045800"/>
      </dsp:txXfrm>
    </dsp:sp>
    <dsp:sp modelId="{37F04714-C0C0-4871-B2B7-39A6321813C8}">
      <dsp:nvSpPr>
        <dsp:cNvPr id="0" name=""/>
        <dsp:cNvSpPr/>
      </dsp:nvSpPr>
      <dsp:spPr>
        <a:xfrm rot="5400000">
          <a:off x="4159993" y="-129670"/>
          <a:ext cx="1175026" cy="6964186"/>
        </a:xfrm>
        <a:prstGeom prst="round2SameRect">
          <a:avLst/>
        </a:prstGeom>
        <a:solidFill>
          <a:schemeClr val="lt1">
            <a:alpha val="90000"/>
            <a:hueOff val="0"/>
            <a:satOff val="0"/>
            <a:lumOff val="0"/>
            <a:alphaOff val="0"/>
          </a:schemeClr>
        </a:solidFill>
        <a:ln w="25400" cap="flat" cmpd="sng" algn="ctr">
          <a:solidFill>
            <a:schemeClr val="accent5">
              <a:hueOff val="-9933876"/>
              <a:satOff val="39811"/>
              <a:lumOff val="8628"/>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42240" tIns="12700" rIns="12700" bIns="12700" numCol="1" spcCol="1270" anchor="ctr" anchorCtr="0">
          <a:noAutofit/>
        </a:bodyPr>
        <a:lstStyle/>
        <a:p>
          <a:pPr marL="228600" lvl="1" indent="-228600" algn="ctr" defTabSz="889000">
            <a:lnSpc>
              <a:spcPct val="150000"/>
            </a:lnSpc>
            <a:spcBef>
              <a:spcPct val="0"/>
            </a:spcBef>
            <a:spcAft>
              <a:spcPct val="15000"/>
            </a:spcAft>
            <a:buChar char="••"/>
          </a:pPr>
          <a:r>
            <a:rPr lang="ru-RU" sz="2000" b="1" kern="1200" dirty="0" smtClean="0">
              <a:latin typeface="Times New Roman" pitchFamily="18" charset="0"/>
              <a:cs typeface="Times New Roman" pitchFamily="18" charset="0"/>
            </a:rPr>
            <a:t>ШО-ШО-ШО </a:t>
          </a:r>
          <a:r>
            <a:rPr lang="ru-RU" sz="2000" b="1" kern="1200" dirty="0" smtClean="0">
              <a:latin typeface="Times New Roman" pitchFamily="18" charset="0"/>
              <a:cs typeface="Times New Roman" pitchFamily="18" charset="0"/>
            </a:rPr>
            <a:t>– НАМ ХОРОШО</a:t>
          </a:r>
          <a:endParaRPr lang="ru-RU" sz="2000" b="1" kern="1200" dirty="0">
            <a:latin typeface="Times New Roman" pitchFamily="18" charset="0"/>
            <a:cs typeface="Times New Roman" pitchFamily="18" charset="0"/>
          </a:endParaRPr>
        </a:p>
        <a:p>
          <a:pPr marL="228600" lvl="1" indent="-228600" algn="ctr" defTabSz="889000">
            <a:lnSpc>
              <a:spcPct val="150000"/>
            </a:lnSpc>
            <a:spcBef>
              <a:spcPct val="0"/>
            </a:spcBef>
            <a:spcAft>
              <a:spcPct val="15000"/>
            </a:spcAft>
            <a:buChar char="••"/>
          </a:pPr>
          <a:r>
            <a:rPr lang="ru-RU" sz="2000" b="1" kern="1200" dirty="0" smtClean="0">
              <a:latin typeface="Times New Roman" pitchFamily="18" charset="0"/>
              <a:cs typeface="Times New Roman" pitchFamily="18" charset="0"/>
            </a:rPr>
            <a:t>РЫ-РЫ-РЫ – МЫ КАТИМСЯ С ГОРЫ</a:t>
          </a:r>
          <a:endParaRPr lang="ru-RU" sz="2000" b="1" kern="1200" dirty="0">
            <a:latin typeface="Times New Roman" pitchFamily="18" charset="0"/>
            <a:cs typeface="Times New Roman" pitchFamily="18" charset="0"/>
          </a:endParaRPr>
        </a:p>
      </dsp:txBody>
      <dsp:txXfrm rot="5400000">
        <a:off x="4159993" y="-129670"/>
        <a:ext cx="1175026" cy="6964186"/>
      </dsp:txXfrm>
    </dsp:sp>
  </dsp:spTree>
</dsp:drawing>
</file>

<file path=ppt/diagrams/layout1.xml><?xml version="1.0" encoding="utf-8"?>
<dgm:layoutDef xmlns:dgm="http://schemas.openxmlformats.org/drawingml/2006/diagram" xmlns:a="http://schemas.openxmlformats.org/drawingml/2006/main" uniqueId="urn:microsoft.com/office/officeart/2005/8/layout/default">
  <dgm:title val=""/>
  <dgm:desc val=""/>
  <dgm:catLst>
    <dgm:cat type="list" pri="1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3F8E985-F16B-4718-95C4-6B01A1023A6C}" type="datetimeFigureOut">
              <a:rPr lang="ru-RU" smtClean="0"/>
              <a:pPr/>
              <a:t>06.03.2020</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C3C5307-FBEE-44C3-8663-5ED14256BC8C}" type="slidenum">
              <a:rPr lang="ru-RU" smtClean="0"/>
              <a:pPr/>
              <a:t>‹#›</a:t>
            </a:fld>
            <a:endParaRPr lang="ru-RU"/>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r>
              <a:rPr lang="ru-RU" sz="1200" b="1" kern="1200" dirty="0" smtClean="0">
                <a:solidFill>
                  <a:schemeClr val="tx1"/>
                </a:solidFill>
                <a:latin typeface="+mn-lt"/>
                <a:ea typeface="+mn-ea"/>
                <a:cs typeface="+mn-cs"/>
              </a:rPr>
              <a:t>Учитель – логопед: </a:t>
            </a:r>
            <a:r>
              <a:rPr lang="ru-RU" sz="1200" kern="1200" dirty="0" smtClean="0">
                <a:solidFill>
                  <a:schemeClr val="tx1"/>
                </a:solidFill>
                <a:latin typeface="+mn-lt"/>
                <a:ea typeface="+mn-ea"/>
                <a:cs typeface="+mn-cs"/>
              </a:rPr>
              <a:t>Для начала познакомимся! Но представляться мы будем необычным образом. Сначала вы называете свое имя правильно, а затем наоборот. Например, меня зовут Алина, а наоборот </a:t>
            </a:r>
            <a:r>
              <a:rPr lang="ru-RU" sz="1200" kern="1200" dirty="0" err="1" smtClean="0">
                <a:solidFill>
                  <a:schemeClr val="tx1"/>
                </a:solidFill>
                <a:latin typeface="+mn-lt"/>
                <a:ea typeface="+mn-ea"/>
                <a:cs typeface="+mn-cs"/>
              </a:rPr>
              <a:t>Анила</a:t>
            </a:r>
            <a:r>
              <a:rPr lang="ru-RU" sz="1200" kern="1200" dirty="0" smtClean="0">
                <a:solidFill>
                  <a:schemeClr val="tx1"/>
                </a:solidFill>
                <a:latin typeface="+mn-lt"/>
                <a:ea typeface="+mn-ea"/>
                <a:cs typeface="+mn-cs"/>
              </a:rPr>
              <a:t>.</a:t>
            </a:r>
          </a:p>
          <a:p>
            <a:r>
              <a:rPr lang="ru-RU" sz="1200" b="1" kern="1200" dirty="0" smtClean="0">
                <a:solidFill>
                  <a:schemeClr val="tx1"/>
                </a:solidFill>
                <a:latin typeface="+mn-lt"/>
                <a:ea typeface="+mn-ea"/>
                <a:cs typeface="+mn-cs"/>
              </a:rPr>
              <a:t>Учитель – логопед</a:t>
            </a:r>
            <a:r>
              <a:rPr lang="ru-RU" sz="1200" kern="1200" dirty="0" smtClean="0">
                <a:solidFill>
                  <a:schemeClr val="tx1"/>
                </a:solidFill>
                <a:latin typeface="+mn-lt"/>
                <a:ea typeface="+mn-ea"/>
                <a:cs typeface="+mn-cs"/>
              </a:rPr>
              <a:t>: Приятно с вами познакомится!</a:t>
            </a:r>
          </a:p>
          <a:p>
            <a:endParaRPr lang="ru-RU" dirty="0"/>
          </a:p>
        </p:txBody>
      </p:sp>
      <p:sp>
        <p:nvSpPr>
          <p:cNvPr id="4" name="Номер слайда 3"/>
          <p:cNvSpPr>
            <a:spLocks noGrp="1"/>
          </p:cNvSpPr>
          <p:nvPr>
            <p:ph type="sldNum" sz="quarter" idx="10"/>
          </p:nvPr>
        </p:nvSpPr>
        <p:spPr/>
        <p:txBody>
          <a:bodyPr/>
          <a:lstStyle/>
          <a:p>
            <a:fld id="{1C3C5307-FBEE-44C3-8663-5ED14256BC8C}" type="slidenum">
              <a:rPr lang="ru-RU" smtClean="0"/>
              <a:pPr/>
              <a:t>3</a:t>
            </a:fld>
            <a:endParaRPr lang="ru-RU"/>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r>
              <a:rPr lang="ru-RU" sz="1200" kern="1200" dirty="0" smtClean="0">
                <a:solidFill>
                  <a:schemeClr val="tx1"/>
                </a:solidFill>
                <a:latin typeface="+mn-lt"/>
                <a:ea typeface="+mn-ea"/>
                <a:cs typeface="+mn-cs"/>
              </a:rPr>
              <a:t>Этапу коррекционной работы всегда предшествует диагностика и обследования. Предлагаю Вам пройти нетрадиционное обследование. </a:t>
            </a:r>
            <a:r>
              <a:rPr lang="ru-RU" sz="1200" i="1" kern="1200" dirty="0" smtClean="0">
                <a:solidFill>
                  <a:schemeClr val="tx1"/>
                </a:solidFill>
                <a:latin typeface="+mn-lt"/>
                <a:ea typeface="+mn-ea"/>
                <a:cs typeface="+mn-cs"/>
              </a:rPr>
              <a:t>(Раздаю из аптечки коробки с инструкциями лекарственных препаратов). </a:t>
            </a:r>
            <a:r>
              <a:rPr lang="ru-RU" sz="1200" kern="1200" dirty="0" smtClean="0">
                <a:solidFill>
                  <a:schemeClr val="tx1"/>
                </a:solidFill>
                <a:latin typeface="+mn-lt"/>
                <a:ea typeface="+mn-ea"/>
                <a:cs typeface="+mn-cs"/>
              </a:rPr>
              <a:t>Данная диагностика доступна всем, так как диагностический материал находится у вас под рукой, и очень необходим в жизненной ситуации. Необходимо прочитать состав лекарственных препаратов. Читаем текст, который выделен.</a:t>
            </a:r>
          </a:p>
          <a:p>
            <a:r>
              <a:rPr lang="ru-RU" sz="1200" i="1" kern="1200" dirty="0" smtClean="0">
                <a:solidFill>
                  <a:schemeClr val="tx1"/>
                </a:solidFill>
                <a:latin typeface="+mn-lt"/>
                <a:ea typeface="+mn-ea"/>
                <a:cs typeface="+mn-cs"/>
              </a:rPr>
              <a:t>Участники читают состав лекарственных средств.</a:t>
            </a:r>
            <a:endParaRPr lang="ru-RU" sz="1200" kern="1200" dirty="0" smtClean="0">
              <a:solidFill>
                <a:schemeClr val="tx1"/>
              </a:solidFill>
              <a:latin typeface="+mn-lt"/>
              <a:ea typeface="+mn-ea"/>
              <a:cs typeface="+mn-cs"/>
            </a:endParaRPr>
          </a:p>
          <a:p>
            <a:r>
              <a:rPr lang="ru-RU" sz="1200" b="1" kern="1200" dirty="0" smtClean="0">
                <a:solidFill>
                  <a:schemeClr val="tx1"/>
                </a:solidFill>
                <a:latin typeface="+mn-lt"/>
                <a:ea typeface="+mn-ea"/>
                <a:cs typeface="+mn-cs"/>
              </a:rPr>
              <a:t>Учитель – логопед:</a:t>
            </a:r>
            <a:r>
              <a:rPr lang="ru-RU" sz="1200" kern="1200" dirty="0" smtClean="0">
                <a:solidFill>
                  <a:schemeClr val="tx1"/>
                </a:solidFill>
                <a:latin typeface="+mn-lt"/>
                <a:ea typeface="+mn-ea"/>
                <a:cs typeface="+mn-cs"/>
              </a:rPr>
              <a:t> Диагностика показала, что над дикцией участников необходимо немного поработать! Поэтому предлагаю приступить к комплексу развивающих упражнений.</a:t>
            </a:r>
          </a:p>
          <a:p>
            <a:endParaRPr lang="ru-RU" dirty="0"/>
          </a:p>
        </p:txBody>
      </p:sp>
      <p:sp>
        <p:nvSpPr>
          <p:cNvPr id="4" name="Номер слайда 3"/>
          <p:cNvSpPr>
            <a:spLocks noGrp="1"/>
          </p:cNvSpPr>
          <p:nvPr>
            <p:ph type="sldNum" sz="quarter" idx="10"/>
          </p:nvPr>
        </p:nvSpPr>
        <p:spPr/>
        <p:txBody>
          <a:bodyPr/>
          <a:lstStyle/>
          <a:p>
            <a:fld id="{1C3C5307-FBEE-44C3-8663-5ED14256BC8C}" type="slidenum">
              <a:rPr lang="ru-RU" smtClean="0"/>
              <a:pPr/>
              <a:t>7</a:t>
            </a:fld>
            <a:endParaRPr lang="ru-RU"/>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06.03.2020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06.03.2020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06.03.2020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06.03.2020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5B106E36-FD25-4E2D-B0AA-010F637433A0}" type="datetimeFigureOut">
              <a:rPr lang="ru-RU" smtClean="0"/>
              <a:pPr/>
              <a:t>06.03.2020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5B106E36-FD25-4E2D-B0AA-010F637433A0}" type="datetimeFigureOut">
              <a:rPr lang="ru-RU" smtClean="0"/>
              <a:pPr/>
              <a:t>06.03.2020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5B106E36-FD25-4E2D-B0AA-010F637433A0}" type="datetimeFigureOut">
              <a:rPr lang="ru-RU" smtClean="0"/>
              <a:pPr/>
              <a:t>06.03.2020</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5B106E36-FD25-4E2D-B0AA-010F637433A0}" type="datetimeFigureOut">
              <a:rPr lang="ru-RU" smtClean="0"/>
              <a:pPr/>
              <a:t>06.03.2020</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06.03.2020</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06.03.2020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06.03.2020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B106E36-FD25-4E2D-B0AA-010F637433A0}" type="datetimeFigureOut">
              <a:rPr lang="ru-RU" smtClean="0"/>
              <a:pPr/>
              <a:t>06.03.2020</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25C68B6-61C2-468F-89AB-4B9F7531AA68}"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1.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slideLayout" Target="../slideLayouts/slideLayout1.xml"/><Relationship Id="rId1" Type="http://schemas.openxmlformats.org/officeDocument/2006/relationships/video" Target="file:///G:\&#1084;&#1072;&#1089;&#1090;&#1077;&#1088;%20-%20&#1082;&#1083;&#1072;&#1089;&#1089;%20&#1076;&#1083;&#1103;%20&#1087;&#1077;&#1076;&#1072;&#1075;&#1086;&#1075;&#1086;&#1074;\&#1052;&#1091;&#1079;&#1099;&#1082;&#1072;&#1083;&#1100;&#1085;&#1086;-&#1088;&#1080;&#1090;&#1084;&#1080;&#1095;&#1077;&#1089;&#1082;&#1086;&#1077;%20&#1091;&#1087;&#1088;&#1072;&#1078;&#1085;&#1077;&#1085;&#1080;&#1077;%20&#1089;%20&#1090;&#1072;&#1088;&#1077;&#1083;&#1086;&#1095;&#1082;&#1072;&#1084;&#1080;.mp4" TargetMode="Externa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2.xml"/><Relationship Id="rId4" Type="http://schemas.openxmlformats.org/officeDocument/2006/relationships/image" Target="../media/image7.jpeg"/></Relationships>
</file>

<file path=ppt/slides/_rels/slide6.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https://avatars.mds.yandex.net/get-pdb/1533739/275fc170-df96-4837-bf7c-7685eba79529/s1200?webp=false"/>
          <p:cNvPicPr>
            <a:picLocks noChangeAspect="1" noChangeArrowheads="1"/>
          </p:cNvPicPr>
          <p:nvPr/>
        </p:nvPicPr>
        <p:blipFill>
          <a:blip r:embed="rId2" cstate="print"/>
          <a:srcRect/>
          <a:stretch>
            <a:fillRect/>
          </a:stretch>
        </p:blipFill>
        <p:spPr bwMode="auto">
          <a:xfrm>
            <a:off x="-1" y="0"/>
            <a:ext cx="9139943" cy="6858000"/>
          </a:xfrm>
          <a:prstGeom prst="rect">
            <a:avLst/>
          </a:prstGeom>
          <a:noFill/>
          <a:ln>
            <a:noFill/>
          </a:ln>
        </p:spPr>
      </p:pic>
      <p:sp>
        <p:nvSpPr>
          <p:cNvPr id="2" name="Заголовок 1"/>
          <p:cNvSpPr>
            <a:spLocks noGrp="1"/>
          </p:cNvSpPr>
          <p:nvPr>
            <p:ph type="ctrTitle"/>
          </p:nvPr>
        </p:nvSpPr>
        <p:spPr>
          <a:xfrm>
            <a:off x="3131840" y="1268760"/>
            <a:ext cx="7052320" cy="2232248"/>
          </a:xfrm>
        </p:spPr>
        <p:txBody>
          <a:bodyPr>
            <a:normAutofit fontScale="90000"/>
          </a:bodyPr>
          <a:lstStyle/>
          <a:p>
            <a:r>
              <a:rPr lang="ru-RU" b="1" dirty="0" smtClean="0">
                <a:solidFill>
                  <a:srgbClr val="FF0000"/>
                </a:solidFill>
                <a:latin typeface="Times New Roman" pitchFamily="18" charset="0"/>
                <a:cs typeface="Times New Roman" pitchFamily="18" charset="0"/>
              </a:rPr>
              <a:t/>
            </a:r>
            <a:br>
              <a:rPr lang="ru-RU" b="1" dirty="0" smtClean="0">
                <a:solidFill>
                  <a:srgbClr val="FF0000"/>
                </a:solidFill>
                <a:latin typeface="Times New Roman" pitchFamily="18" charset="0"/>
                <a:cs typeface="Times New Roman" pitchFamily="18" charset="0"/>
              </a:rPr>
            </a:br>
            <a:r>
              <a:rPr lang="ru-RU" b="1" dirty="0" smtClean="0">
                <a:solidFill>
                  <a:srgbClr val="FF0000"/>
                </a:solidFill>
                <a:latin typeface="Times New Roman" pitchFamily="18" charset="0"/>
                <a:cs typeface="Times New Roman" pitchFamily="18" charset="0"/>
              </a:rPr>
              <a:t>МАСТЕР – КЛАСС </a:t>
            </a:r>
            <a:br>
              <a:rPr lang="ru-RU" b="1" dirty="0" smtClean="0">
                <a:solidFill>
                  <a:srgbClr val="FF0000"/>
                </a:solidFill>
                <a:latin typeface="Times New Roman" pitchFamily="18" charset="0"/>
                <a:cs typeface="Times New Roman" pitchFamily="18" charset="0"/>
              </a:rPr>
            </a:br>
            <a:r>
              <a:rPr lang="ru-RU" b="1" dirty="0" smtClean="0">
                <a:solidFill>
                  <a:srgbClr val="FF0000"/>
                </a:solidFill>
                <a:latin typeface="Times New Roman" pitchFamily="18" charset="0"/>
                <a:cs typeface="Times New Roman" pitchFamily="18" charset="0"/>
              </a:rPr>
              <a:t/>
            </a:r>
            <a:br>
              <a:rPr lang="ru-RU" b="1" dirty="0" smtClean="0">
                <a:solidFill>
                  <a:srgbClr val="FF0000"/>
                </a:solidFill>
                <a:latin typeface="Times New Roman" pitchFamily="18" charset="0"/>
                <a:cs typeface="Times New Roman" pitchFamily="18" charset="0"/>
              </a:rPr>
            </a:br>
            <a:r>
              <a:rPr lang="ru-RU" b="1" dirty="0" smtClean="0">
                <a:solidFill>
                  <a:srgbClr val="FF0000"/>
                </a:solidFill>
                <a:latin typeface="Times New Roman" pitchFamily="18" charset="0"/>
                <a:cs typeface="Times New Roman" pitchFamily="18" charset="0"/>
              </a:rPr>
              <a:t>На тему: «Говори правильно»</a:t>
            </a:r>
            <a:br>
              <a:rPr lang="ru-RU" b="1" dirty="0" smtClean="0">
                <a:solidFill>
                  <a:srgbClr val="FF0000"/>
                </a:solidFill>
                <a:latin typeface="Times New Roman" pitchFamily="18" charset="0"/>
                <a:cs typeface="Times New Roman" pitchFamily="18" charset="0"/>
              </a:rPr>
            </a:br>
            <a:endParaRPr lang="ru-RU" b="1" dirty="0">
              <a:solidFill>
                <a:srgbClr val="FF0000"/>
              </a:solidFill>
              <a:latin typeface="Times New Roman" pitchFamily="18" charset="0"/>
              <a:cs typeface="Times New Roman" pitchFamily="18" charset="0"/>
            </a:endParaRPr>
          </a:p>
        </p:txBody>
      </p:sp>
      <p:sp>
        <p:nvSpPr>
          <p:cNvPr id="3" name="Подзаголовок 2"/>
          <p:cNvSpPr>
            <a:spLocks noGrp="1"/>
          </p:cNvSpPr>
          <p:nvPr>
            <p:ph type="subTitle" idx="1"/>
          </p:nvPr>
        </p:nvSpPr>
        <p:spPr>
          <a:xfrm>
            <a:off x="1115616" y="4725144"/>
            <a:ext cx="7772400" cy="1512168"/>
          </a:xfrm>
        </p:spPr>
        <p:txBody>
          <a:bodyPr>
            <a:normAutofit/>
          </a:bodyPr>
          <a:lstStyle/>
          <a:p>
            <a:pPr algn="r"/>
            <a:r>
              <a:rPr lang="ru-RU" sz="2000" b="1" dirty="0" smtClean="0">
                <a:solidFill>
                  <a:schemeClr val="tx1"/>
                </a:solidFill>
                <a:latin typeface="Times New Roman" pitchFamily="18" charset="0"/>
                <a:cs typeface="Times New Roman" pitchFamily="18" charset="0"/>
              </a:rPr>
              <a:t>ПОДГОТОВИЛА: учитель – логопед </a:t>
            </a:r>
          </a:p>
          <a:p>
            <a:pPr algn="r"/>
            <a:r>
              <a:rPr lang="ru-RU" sz="2000" b="1" dirty="0" smtClean="0">
                <a:solidFill>
                  <a:schemeClr val="tx1"/>
                </a:solidFill>
                <a:latin typeface="Times New Roman" pitchFamily="18" charset="0"/>
                <a:cs typeface="Times New Roman" pitchFamily="18" charset="0"/>
              </a:rPr>
              <a:t>Савченко Елена Васильевн</a:t>
            </a:r>
            <a:r>
              <a:rPr lang="ru-RU" sz="2000" b="1" dirty="0" smtClean="0">
                <a:solidFill>
                  <a:schemeClr val="tx1"/>
                </a:solidFill>
              </a:rPr>
              <a:t>а</a:t>
            </a:r>
            <a:endParaRPr lang="ru-RU" sz="2000" b="1" dirty="0">
              <a:solidFill>
                <a:schemeClr val="tx1"/>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b="1" dirty="0" smtClean="0">
                <a:solidFill>
                  <a:srgbClr val="0070C0"/>
                </a:solidFill>
              </a:rPr>
              <a:t>Упражнение №2</a:t>
            </a:r>
            <a:br>
              <a:rPr lang="ru-RU" b="1" dirty="0" smtClean="0">
                <a:solidFill>
                  <a:srgbClr val="0070C0"/>
                </a:solidFill>
              </a:rPr>
            </a:br>
            <a:r>
              <a:rPr lang="ru-RU" b="1" dirty="0" smtClean="0">
                <a:solidFill>
                  <a:srgbClr val="0070C0"/>
                </a:solidFill>
              </a:rPr>
              <a:t>«ПРОИЗНЕСИ ЧИСТОГОВОРКУ»</a:t>
            </a:r>
            <a:endParaRPr lang="ru-RU" dirty="0"/>
          </a:p>
        </p:txBody>
      </p:sp>
      <p:graphicFrame>
        <p:nvGraphicFramePr>
          <p:cNvPr id="4" name="Содержимое 3"/>
          <p:cNvGraphicFramePr>
            <a:graphicFrameLocks noGrp="1"/>
          </p:cNvGraphicFramePr>
          <p:nvPr>
            <p:ph idx="1"/>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3600" b="1" dirty="0" smtClean="0">
                <a:solidFill>
                  <a:srgbClr val="00B050"/>
                </a:solidFill>
              </a:rPr>
              <a:t>Упражнение №3</a:t>
            </a:r>
            <a:endParaRPr lang="ru-RU" sz="3600" dirty="0">
              <a:solidFill>
                <a:srgbClr val="00B050"/>
              </a:solidFill>
            </a:endParaRPr>
          </a:p>
        </p:txBody>
      </p:sp>
      <p:sp>
        <p:nvSpPr>
          <p:cNvPr id="3" name="Содержимое 2"/>
          <p:cNvSpPr>
            <a:spLocks noGrp="1"/>
          </p:cNvSpPr>
          <p:nvPr>
            <p:ph idx="1"/>
          </p:nvPr>
        </p:nvSpPr>
        <p:spPr>
          <a:xfrm>
            <a:off x="323528" y="1628800"/>
            <a:ext cx="8640960" cy="864096"/>
          </a:xfrm>
        </p:spPr>
        <p:txBody>
          <a:bodyPr/>
          <a:lstStyle/>
          <a:p>
            <a:pPr algn="ctr">
              <a:buNone/>
            </a:pPr>
            <a:r>
              <a:rPr lang="ru-RU" sz="2800" b="1" dirty="0" smtClean="0">
                <a:solidFill>
                  <a:srgbClr val="6600FF"/>
                </a:solidFill>
                <a:latin typeface="Times New Roman" pitchFamily="18" charset="0"/>
                <a:cs typeface="Times New Roman" pitchFamily="18" charset="0"/>
              </a:rPr>
              <a:t>«СКОРОГОВОРКИ»</a:t>
            </a:r>
          </a:p>
          <a:p>
            <a:pPr marL="514350" indent="-514350">
              <a:buFont typeface="+mj-lt"/>
              <a:buAutoNum type="arabicParenR"/>
            </a:pPr>
            <a:endParaRPr lang="ru-RU" sz="2000" dirty="0" smtClean="0"/>
          </a:p>
          <a:p>
            <a:pPr marL="514350" indent="-514350">
              <a:buFont typeface="+mj-lt"/>
              <a:buAutoNum type="arabicParenR"/>
            </a:pPr>
            <a:endParaRPr lang="ru-RU" sz="2000" dirty="0" smtClean="0"/>
          </a:p>
          <a:p>
            <a:pPr marL="514350" indent="-514350" algn="ctr">
              <a:buFont typeface="+mj-lt"/>
              <a:buAutoNum type="arabicParenR"/>
            </a:pPr>
            <a:endParaRPr lang="ru-RU" sz="2000" dirty="0" smtClean="0">
              <a:solidFill>
                <a:srgbClr val="6600FF"/>
              </a:solidFill>
              <a:latin typeface="Times New Roman" pitchFamily="18" charset="0"/>
              <a:cs typeface="Times New Roman" pitchFamily="18" charset="0"/>
            </a:endParaRPr>
          </a:p>
          <a:p>
            <a:pPr marL="514350" indent="-514350" algn="ctr">
              <a:buNone/>
            </a:pPr>
            <a:endParaRPr lang="ru-RU" sz="2000" dirty="0" smtClean="0">
              <a:solidFill>
                <a:srgbClr val="6600FF"/>
              </a:solidFill>
              <a:latin typeface="Times New Roman" pitchFamily="18" charset="0"/>
              <a:cs typeface="Times New Roman" pitchFamily="18" charset="0"/>
            </a:endParaRPr>
          </a:p>
        </p:txBody>
      </p:sp>
      <p:pic>
        <p:nvPicPr>
          <p:cNvPr id="6" name="Рисунок 5" descr="1285109_1.jpeg"/>
          <p:cNvPicPr>
            <a:picLocks noChangeAspect="1"/>
          </p:cNvPicPr>
          <p:nvPr/>
        </p:nvPicPr>
        <p:blipFill>
          <a:blip r:embed="rId2" cstate="print"/>
          <a:stretch>
            <a:fillRect/>
          </a:stretch>
        </p:blipFill>
        <p:spPr>
          <a:xfrm>
            <a:off x="1979712" y="2852936"/>
            <a:ext cx="5184576" cy="3293166"/>
          </a:xfrm>
          <a:prstGeom prst="rect">
            <a:avLst/>
          </a:prstGeom>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Музыкально-ритмическое упражнение с тарелочками.mp4">
            <a:hlinkClick r:id="" action="ppaction://media"/>
          </p:cNvPr>
          <p:cNvPicPr>
            <a:picLocks noRot="1" noChangeAspect="1"/>
          </p:cNvPicPr>
          <p:nvPr>
            <a:videoFile r:link="rId1"/>
          </p:nvPr>
        </p:nvPicPr>
        <p:blipFill>
          <a:blip r:embed="rId3" cstate="print"/>
          <a:stretch>
            <a:fillRect/>
          </a:stretch>
        </p:blipFill>
        <p:spPr>
          <a:xfrm>
            <a:off x="0" y="332656"/>
            <a:ext cx="9144000" cy="6525344"/>
          </a:xfrm>
          <a:prstGeom prst="rect">
            <a:avLst/>
          </a:prstGeom>
        </p:spPr>
      </p:pic>
      <p:sp>
        <p:nvSpPr>
          <p:cNvPr id="2" name="Заголовок 1"/>
          <p:cNvSpPr>
            <a:spLocks noGrp="1"/>
          </p:cNvSpPr>
          <p:nvPr>
            <p:ph type="ctrTitle"/>
          </p:nvPr>
        </p:nvSpPr>
        <p:spPr>
          <a:xfrm>
            <a:off x="755576" y="188641"/>
            <a:ext cx="7772400" cy="1224136"/>
          </a:xfrm>
        </p:spPr>
        <p:txBody>
          <a:bodyPr>
            <a:normAutofit/>
          </a:bodyPr>
          <a:lstStyle/>
          <a:p>
            <a:r>
              <a:rPr lang="ru-RU" sz="2800" b="1" dirty="0" smtClean="0">
                <a:solidFill>
                  <a:srgbClr val="6600FF"/>
                </a:solidFill>
                <a:cs typeface="Times New Roman" pitchFamily="18" charset="0"/>
              </a:rPr>
              <a:t>УПРАЖНЕНИЕ № 4 </a:t>
            </a:r>
            <a:br>
              <a:rPr lang="ru-RU" sz="2800" b="1" dirty="0" smtClean="0">
                <a:solidFill>
                  <a:srgbClr val="6600FF"/>
                </a:solidFill>
                <a:cs typeface="Times New Roman" pitchFamily="18" charset="0"/>
              </a:rPr>
            </a:br>
            <a:r>
              <a:rPr lang="ru-RU" sz="2800" b="1" dirty="0" smtClean="0">
                <a:solidFill>
                  <a:srgbClr val="6600FF"/>
                </a:solidFill>
                <a:cs typeface="Times New Roman" pitchFamily="18" charset="0"/>
              </a:rPr>
              <a:t>«ЛОГОРИТМИКА»</a:t>
            </a:r>
            <a:endParaRPr lang="ru-RU" sz="2800" b="1" dirty="0">
              <a:solidFill>
                <a:srgbClr val="6600FF"/>
              </a:solidFill>
              <a:cs typeface="Times New Roman" pitchFamily="18" charset="0"/>
            </a:endParaRPr>
          </a:p>
        </p:txBody>
      </p:sp>
      <p:sp>
        <p:nvSpPr>
          <p:cNvPr id="3" name="Подзаголовок 2"/>
          <p:cNvSpPr>
            <a:spLocks noGrp="1"/>
          </p:cNvSpPr>
          <p:nvPr>
            <p:ph type="subTitle" idx="1"/>
          </p:nvPr>
        </p:nvSpPr>
        <p:spPr/>
        <p:txBody>
          <a:bodyPr/>
          <a:lstStyle/>
          <a:p>
            <a:endParaRPr lang="ru-RU" dirty="0"/>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6"/>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6"/>
                                        </p:tgtEl>
                                      </p:cBhvr>
                                    </p:cmd>
                                  </p:childTnLst>
                                </p:cTn>
                              </p:par>
                            </p:childTnLst>
                          </p:cTn>
                        </p:par>
                      </p:childTnLst>
                    </p:cTn>
                  </p:par>
                </p:childTnLst>
              </p:cTn>
              <p:nextCondLst>
                <p:cond evt="onClick" delay="0">
                  <p:tgtEl>
                    <p:spTgt spid="6"/>
                  </p:tgtEl>
                </p:cond>
              </p:nextCondLst>
            </p:seq>
            <p:video fullScrn="1">
              <p:cMediaNode>
                <p:cTn id="7" fill="hold" display="0">
                  <p:stCondLst>
                    <p:cond delay="indefinite"/>
                  </p:stCondLst>
                  <p:endCondLst>
                    <p:cond evt="onNext" delay="0">
                      <p:tgtEl>
                        <p:sldTgt/>
                      </p:tgtEl>
                    </p:cond>
                    <p:cond evt="onPrev" delay="0">
                      <p:tgtEl>
                        <p:sldTgt/>
                      </p:tgtEl>
                    </p:cond>
                  </p:endCondLst>
                </p:cTn>
                <p:tgtEl>
                  <p:spTgt spid="6"/>
                </p:tgtEl>
              </p:cMediaNode>
            </p:video>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b="1" dirty="0" smtClean="0">
                <a:solidFill>
                  <a:srgbClr val="6600FF"/>
                </a:solidFill>
                <a:cs typeface="Times New Roman" pitchFamily="18" charset="0"/>
              </a:rPr>
              <a:t>УПРАЖНЕНИЕ № 5 </a:t>
            </a:r>
            <a:br>
              <a:rPr lang="ru-RU" b="1" dirty="0" smtClean="0">
                <a:solidFill>
                  <a:srgbClr val="6600FF"/>
                </a:solidFill>
                <a:cs typeface="Times New Roman" pitchFamily="18" charset="0"/>
              </a:rPr>
            </a:br>
            <a:r>
              <a:rPr lang="ru-RU" b="1" dirty="0" smtClean="0">
                <a:solidFill>
                  <a:srgbClr val="6600FF"/>
                </a:solidFill>
                <a:cs typeface="Times New Roman" pitchFamily="18" charset="0"/>
              </a:rPr>
              <a:t>«ПРОВЕРКА РЕЗУЛЬТАТОВ»</a:t>
            </a:r>
            <a:endParaRPr lang="ru-RU" dirty="0"/>
          </a:p>
        </p:txBody>
      </p:sp>
      <p:sp>
        <p:nvSpPr>
          <p:cNvPr id="3" name="Содержимое 2"/>
          <p:cNvSpPr>
            <a:spLocks noGrp="1"/>
          </p:cNvSpPr>
          <p:nvPr>
            <p:ph idx="1"/>
          </p:nvPr>
        </p:nvSpPr>
        <p:spPr/>
        <p:txBody>
          <a:bodyPr/>
          <a:lstStyle/>
          <a:p>
            <a:pPr algn="ctr">
              <a:lnSpc>
                <a:spcPct val="150000"/>
              </a:lnSpc>
              <a:buNone/>
            </a:pPr>
            <a:r>
              <a:rPr lang="ru-RU" dirty="0" smtClean="0">
                <a:latin typeface="Times New Roman" pitchFamily="18" charset="0"/>
                <a:cs typeface="Times New Roman" pitchFamily="18" charset="0"/>
              </a:rPr>
              <a:t>По </a:t>
            </a:r>
            <a:r>
              <a:rPr lang="ru-RU" dirty="0" err="1" smtClean="0">
                <a:latin typeface="Times New Roman" pitchFamily="18" charset="0"/>
                <a:cs typeface="Times New Roman" pitchFamily="18" charset="0"/>
              </a:rPr>
              <a:t>рзеузльаттам</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илссоевадний</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одонго</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анлигсйокго</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унвиертисета</a:t>
            </a:r>
            <a:r>
              <a:rPr lang="ru-RU" dirty="0" smtClean="0">
                <a:latin typeface="Times New Roman" pitchFamily="18" charset="0"/>
                <a:cs typeface="Times New Roman" pitchFamily="18" charset="0"/>
              </a:rPr>
              <a:t>, не </a:t>
            </a:r>
            <a:r>
              <a:rPr lang="ru-RU" dirty="0" err="1" smtClean="0">
                <a:latin typeface="Times New Roman" pitchFamily="18" charset="0"/>
                <a:cs typeface="Times New Roman" pitchFamily="18" charset="0"/>
              </a:rPr>
              <a:t>иеемт</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занчнеия</a:t>
            </a:r>
            <a:r>
              <a:rPr lang="ru-RU" dirty="0" smtClean="0">
                <a:latin typeface="Times New Roman" pitchFamily="18" charset="0"/>
                <a:cs typeface="Times New Roman" pitchFamily="18" charset="0"/>
              </a:rPr>
              <a:t>, в </a:t>
            </a:r>
            <a:r>
              <a:rPr lang="ru-RU" dirty="0" err="1" smtClean="0">
                <a:latin typeface="Times New Roman" pitchFamily="18" charset="0"/>
                <a:cs typeface="Times New Roman" pitchFamily="18" charset="0"/>
              </a:rPr>
              <a:t>каокм</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проякде</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рсапжоолены</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бкувы</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в</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солве</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Пичрионй</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эгото</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ялвятеся</a:t>
            </a:r>
            <a:r>
              <a:rPr lang="ru-RU" dirty="0" smtClean="0">
                <a:latin typeface="Times New Roman" pitchFamily="18" charset="0"/>
                <a:cs typeface="Times New Roman" pitchFamily="18" charset="0"/>
              </a:rPr>
              <a:t> то, что мы не </a:t>
            </a:r>
            <a:r>
              <a:rPr lang="ru-RU" dirty="0" err="1" smtClean="0">
                <a:latin typeface="Times New Roman" pitchFamily="18" charset="0"/>
                <a:cs typeface="Times New Roman" pitchFamily="18" charset="0"/>
              </a:rPr>
              <a:t>чиаетм</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кдаужю</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бкуву</a:t>
            </a:r>
            <a:r>
              <a:rPr lang="ru-RU" dirty="0" smtClean="0">
                <a:latin typeface="Times New Roman" pitchFamily="18" charset="0"/>
                <a:cs typeface="Times New Roman" pitchFamily="18" charset="0"/>
              </a:rPr>
              <a:t> по </a:t>
            </a:r>
            <a:r>
              <a:rPr lang="ru-RU" dirty="0" err="1" smtClean="0">
                <a:latin typeface="Times New Roman" pitchFamily="18" charset="0"/>
                <a:cs typeface="Times New Roman" pitchFamily="18" charset="0"/>
              </a:rPr>
              <a:t>отдльенотси</a:t>
            </a:r>
            <a:r>
              <a:rPr lang="ru-RU" dirty="0" smtClean="0">
                <a:latin typeface="Times New Roman" pitchFamily="18" charset="0"/>
                <a:cs typeface="Times New Roman" pitchFamily="18" charset="0"/>
              </a:rPr>
              <a:t>, а все </a:t>
            </a:r>
            <a:r>
              <a:rPr lang="ru-RU" dirty="0" err="1" smtClean="0">
                <a:latin typeface="Times New Roman" pitchFamily="18" charset="0"/>
                <a:cs typeface="Times New Roman" pitchFamily="18" charset="0"/>
              </a:rPr>
              <a:t>солво</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цлиеком</a:t>
            </a:r>
            <a:r>
              <a:rPr lang="ru-RU" dirty="0" smtClean="0">
                <a:latin typeface="Times New Roman" pitchFamily="18" charset="0"/>
                <a:cs typeface="Times New Roman" pitchFamily="18" charset="0"/>
              </a:rPr>
              <a:t>.</a:t>
            </a:r>
          </a:p>
          <a:p>
            <a:endParaRPr lang="ru-RU"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a:xfrm>
            <a:off x="457200" y="260648"/>
            <a:ext cx="8229600" cy="5865515"/>
          </a:xfrm>
        </p:spPr>
        <p:txBody>
          <a:bodyPr>
            <a:normAutofit lnSpcReduction="10000"/>
          </a:bodyPr>
          <a:lstStyle/>
          <a:p>
            <a:pPr algn="ctr">
              <a:lnSpc>
                <a:spcPct val="150000"/>
              </a:lnSpc>
              <a:buNone/>
            </a:pPr>
            <a:r>
              <a:rPr lang="ru-RU" dirty="0" smtClean="0">
                <a:latin typeface="Times New Roman" pitchFamily="18" charset="0"/>
                <a:cs typeface="Times New Roman" pitchFamily="18" charset="0"/>
              </a:rPr>
              <a:t>94НН03 С006Щ3НN3 ПОК43Ы8437, К4КИ3 У9И8И73ЛЬНЫ3 83ЩИ М0Ж37 93Л47Ь Н4Ш Р43УМ! 8П3Ч47ЛЯЮЩИ3 83ЩИ! СР4Ч4Л4 Э70 6ЫЛ0 7РУ9Н0, Н0 С3ЙЧ4С Н4 Э70Й С7Р0К3 84Ш Р43УМ ЧИ7437 Э70 4870М47ИЧ3СКИ, Н3 349УМЫ84ЯСЬ 06 Э70М. Г0Р9ИСЬ! ЛНШЬ 0ПР393Л3ННЫ3 ЛЮ9Н М0ГУ7 ПР0ЧН747Ь Э70 !!!</a:t>
            </a:r>
          </a:p>
          <a:p>
            <a:pPr algn="ctr">
              <a:lnSpc>
                <a:spcPct val="150000"/>
              </a:lnSpc>
            </a:pPr>
            <a:endParaRPr lang="ru-RU"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6" name="Содержимое 5" descr="img16.jpg"/>
          <p:cNvPicPr>
            <a:picLocks noGrp="1" noChangeAspect="1"/>
          </p:cNvPicPr>
          <p:nvPr>
            <p:ph idx="1"/>
          </p:nvPr>
        </p:nvPicPr>
        <p:blipFill>
          <a:blip r:embed="rId2" cstate="print"/>
          <a:stretch>
            <a:fillRect/>
          </a:stretch>
        </p:blipFill>
        <p:spPr>
          <a:xfrm>
            <a:off x="0" y="0"/>
            <a:ext cx="9144000" cy="6858000"/>
          </a:xfrm>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5" name="Содержимое 4" descr="014.jpg"/>
          <p:cNvPicPr>
            <a:picLocks noGrp="1" noChangeAspect="1"/>
          </p:cNvPicPr>
          <p:nvPr>
            <p:ph idx="1"/>
          </p:nvPr>
        </p:nvPicPr>
        <p:blipFill>
          <a:blip r:embed="rId2" cstate="print"/>
          <a:stretch>
            <a:fillRect/>
          </a:stretch>
        </p:blipFill>
        <p:spPr>
          <a:xfrm>
            <a:off x="0" y="0"/>
            <a:ext cx="9144000" cy="6858000"/>
          </a:xfrm>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https://krot.info/uploads/posts/2020-01/1579626998_34-p-obrazovatelnie-foni-100.jpg"/>
          <p:cNvPicPr>
            <a:picLocks noChangeAspect="1" noChangeArrowheads="1"/>
          </p:cNvPicPr>
          <p:nvPr/>
        </p:nvPicPr>
        <p:blipFill>
          <a:blip r:embed="rId2" cstate="print"/>
          <a:srcRect/>
          <a:stretch>
            <a:fillRect/>
          </a:stretch>
        </p:blipFill>
        <p:spPr bwMode="auto">
          <a:xfrm>
            <a:off x="0" y="-1073"/>
            <a:ext cx="9144001" cy="6859073"/>
          </a:xfrm>
          <a:prstGeom prst="rect">
            <a:avLst/>
          </a:prstGeom>
          <a:noFill/>
        </p:spPr>
      </p:pic>
      <p:sp>
        <p:nvSpPr>
          <p:cNvPr id="2" name="Заголовок 1"/>
          <p:cNvSpPr>
            <a:spLocks noGrp="1"/>
          </p:cNvSpPr>
          <p:nvPr>
            <p:ph type="title"/>
          </p:nvPr>
        </p:nvSpPr>
        <p:spPr/>
        <p:txBody>
          <a:bodyPr/>
          <a:lstStyle/>
          <a:p>
            <a:endParaRPr lang="ru-RU" dirty="0"/>
          </a:p>
        </p:txBody>
      </p:sp>
      <p:sp>
        <p:nvSpPr>
          <p:cNvPr id="3" name="Содержимое 2"/>
          <p:cNvSpPr>
            <a:spLocks noGrp="1"/>
          </p:cNvSpPr>
          <p:nvPr>
            <p:ph idx="1"/>
          </p:nvPr>
        </p:nvSpPr>
        <p:spPr>
          <a:xfrm>
            <a:off x="395536" y="620688"/>
            <a:ext cx="8229600" cy="4785395"/>
          </a:xfrm>
        </p:spPr>
        <p:txBody>
          <a:bodyPr/>
          <a:lstStyle/>
          <a:p>
            <a:pPr algn="just"/>
            <a:r>
              <a:rPr lang="ru-RU" b="1" dirty="0" smtClean="0">
                <a:latin typeface="Times New Roman" pitchFamily="18" charset="0"/>
                <a:cs typeface="Times New Roman" pitchFamily="18" charset="0"/>
              </a:rPr>
              <a:t>Цель:</a:t>
            </a:r>
            <a:r>
              <a:rPr lang="ru-RU" dirty="0" smtClean="0">
                <a:latin typeface="Times New Roman" pitchFamily="18" charset="0"/>
                <a:cs typeface="Times New Roman" pitchFamily="18" charset="0"/>
              </a:rPr>
              <a:t> Повысить коммуникативную, информационную компетенции педагогов посредством активизации самостоятельной работы над дикцией и собственной речью.</a:t>
            </a:r>
            <a:endParaRPr lang="ru-RU"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pic>
        <p:nvPicPr>
          <p:cNvPr id="5" name="Содержимое 4" descr="nov_14_11_2019.jpg"/>
          <p:cNvPicPr>
            <a:picLocks noGrp="1" noChangeAspect="1"/>
          </p:cNvPicPr>
          <p:nvPr>
            <p:ph idx="1"/>
          </p:nvPr>
        </p:nvPicPr>
        <p:blipFill>
          <a:blip r:embed="rId3" cstate="print"/>
          <a:stretch>
            <a:fillRect/>
          </a:stretch>
        </p:blipFill>
        <p:spPr>
          <a:xfrm>
            <a:off x="0" y="0"/>
            <a:ext cx="9144000" cy="6858000"/>
          </a:xfrm>
        </p:spPr>
      </p:pic>
    </p:spTree>
  </p:cSld>
  <p:clrMapOvr>
    <a:masterClrMapping/>
  </p:clrMapOvr>
  <p:transition>
    <p:dissolv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2722314"/>
          </a:xfrm>
        </p:spPr>
        <p:txBody>
          <a:bodyPr>
            <a:normAutofit/>
          </a:bodyPr>
          <a:lstStyle/>
          <a:p>
            <a:r>
              <a:rPr lang="ru-RU" dirty="0" smtClean="0">
                <a:solidFill>
                  <a:srgbClr val="FF0000"/>
                </a:solidFill>
                <a:latin typeface="Times New Roman" pitchFamily="18" charset="0"/>
                <a:cs typeface="Times New Roman" pitchFamily="18" charset="0"/>
              </a:rPr>
              <a:t>Знаете ли вы, что такое ДИКЦИЯ?</a:t>
            </a:r>
            <a:endParaRPr lang="ru-RU" dirty="0">
              <a:solidFill>
                <a:srgbClr val="FF0000"/>
              </a:solidFill>
              <a:latin typeface="Times New Roman" pitchFamily="18" charset="0"/>
              <a:cs typeface="Times New Roman" pitchFamily="18" charset="0"/>
            </a:endParaRPr>
          </a:p>
        </p:txBody>
      </p:sp>
      <p:sp>
        <p:nvSpPr>
          <p:cNvPr id="10" name="Содержимое 9"/>
          <p:cNvSpPr>
            <a:spLocks noGrp="1"/>
          </p:cNvSpPr>
          <p:nvPr>
            <p:ph idx="1"/>
          </p:nvPr>
        </p:nvSpPr>
        <p:spPr>
          <a:xfrm>
            <a:off x="457200" y="1988839"/>
            <a:ext cx="8229600" cy="1872209"/>
          </a:xfrm>
        </p:spPr>
        <p:txBody>
          <a:bodyPr anchor="ctr">
            <a:normAutofit/>
          </a:bodyPr>
          <a:lstStyle/>
          <a:p>
            <a:pPr>
              <a:buNone/>
            </a:pPr>
            <a:endParaRPr lang="ru-RU" dirty="0"/>
          </a:p>
        </p:txBody>
      </p:sp>
      <p:pic>
        <p:nvPicPr>
          <p:cNvPr id="11" name="Рисунок 10" descr="4.jpg"/>
          <p:cNvPicPr>
            <a:picLocks noChangeAspect="1"/>
          </p:cNvPicPr>
          <p:nvPr/>
        </p:nvPicPr>
        <p:blipFill>
          <a:blip r:embed="rId2" cstate="print"/>
          <a:stretch>
            <a:fillRect/>
          </a:stretch>
        </p:blipFill>
        <p:spPr>
          <a:xfrm>
            <a:off x="539552" y="3789040"/>
            <a:ext cx="7920880" cy="2682171"/>
          </a:xfrm>
          <a:prstGeom prst="rect">
            <a:avLst/>
          </a:prstGeom>
        </p:spPr>
      </p:pic>
    </p:spTree>
  </p:cSld>
  <p:clrMapOvr>
    <a:masterClrMapping/>
  </p:clrMapOvr>
  <p:transition spd="med">
    <p:wip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pic>
        <p:nvPicPr>
          <p:cNvPr id="4" name="Содержимое 3" descr="human-tooth-stock-photography-open-teeth.jpg"/>
          <p:cNvPicPr>
            <a:picLocks noGrp="1" noChangeAspect="1"/>
          </p:cNvPicPr>
          <p:nvPr>
            <p:ph idx="1"/>
          </p:nvPr>
        </p:nvPicPr>
        <p:blipFill>
          <a:blip r:embed="rId2" cstate="print"/>
          <a:srcRect t="50990"/>
          <a:stretch>
            <a:fillRect/>
          </a:stretch>
        </p:blipFill>
        <p:spPr>
          <a:xfrm>
            <a:off x="5220072" y="4149080"/>
            <a:ext cx="3625134" cy="1800200"/>
          </a:xfrm>
          <a:prstGeom prst="rect">
            <a:avLst/>
          </a:prstGeom>
          <a:ln w="88900" cap="sq" cmpd="thickThin">
            <a:solidFill>
              <a:srgbClr val="0070C0"/>
            </a:solidFill>
            <a:prstDash val="solid"/>
            <a:miter lim="800000"/>
          </a:ln>
          <a:effectLst>
            <a:innerShdw blurRad="76200">
              <a:srgbClr val="000000"/>
            </a:innerShdw>
          </a:effectLst>
        </p:spPr>
      </p:pic>
      <p:pic>
        <p:nvPicPr>
          <p:cNvPr id="5" name="Рисунок 4" descr="kiss-lip-mouth-clip-art-kiss-lips-png-clip-art-image.jpg"/>
          <p:cNvPicPr>
            <a:picLocks noChangeAspect="1"/>
          </p:cNvPicPr>
          <p:nvPr/>
        </p:nvPicPr>
        <p:blipFill>
          <a:blip r:embed="rId3" cstate="print"/>
          <a:stretch>
            <a:fillRect/>
          </a:stretch>
        </p:blipFill>
        <p:spPr>
          <a:xfrm>
            <a:off x="467544" y="4005064"/>
            <a:ext cx="2898128" cy="1988840"/>
          </a:xfrm>
          <a:prstGeom prst="rect">
            <a:avLst/>
          </a:prstGeom>
          <a:ln w="88900" cap="sq" cmpd="thickThin">
            <a:solidFill>
              <a:srgbClr val="0070C0"/>
            </a:solidFill>
            <a:prstDash val="solid"/>
            <a:miter lim="800000"/>
          </a:ln>
          <a:effectLst>
            <a:innerShdw blurRad="76200">
              <a:srgbClr val="000000"/>
            </a:innerShdw>
          </a:effectLst>
        </p:spPr>
      </p:pic>
      <p:pic>
        <p:nvPicPr>
          <p:cNvPr id="6" name="Рисунок 5" descr="unnamed.jpg"/>
          <p:cNvPicPr>
            <a:picLocks noChangeAspect="1"/>
          </p:cNvPicPr>
          <p:nvPr/>
        </p:nvPicPr>
        <p:blipFill>
          <a:blip r:embed="rId4" cstate="print"/>
          <a:stretch>
            <a:fillRect/>
          </a:stretch>
        </p:blipFill>
        <p:spPr>
          <a:xfrm>
            <a:off x="3419872" y="1556792"/>
            <a:ext cx="2160240" cy="2160240"/>
          </a:xfrm>
          <a:prstGeom prst="rect">
            <a:avLst/>
          </a:prstGeom>
          <a:ln w="88900" cap="sq" cmpd="thickThin">
            <a:solidFill>
              <a:srgbClr val="0070C0"/>
            </a:solidFill>
            <a:prstDash val="solid"/>
            <a:miter lim="800000"/>
          </a:ln>
          <a:effectLst>
            <a:innerShdw blurRad="76200">
              <a:srgbClr val="000000"/>
            </a:innerShdw>
          </a:effectLst>
        </p:spPr>
      </p:pic>
      <p:sp>
        <p:nvSpPr>
          <p:cNvPr id="7" name="Прямоугольник 6"/>
          <p:cNvSpPr/>
          <p:nvPr/>
        </p:nvSpPr>
        <p:spPr>
          <a:xfrm>
            <a:off x="899592" y="404664"/>
            <a:ext cx="8058863" cy="707886"/>
          </a:xfrm>
          <a:prstGeom prst="rect">
            <a:avLst/>
          </a:prstGeom>
          <a:noFill/>
        </p:spPr>
        <p:txBody>
          <a:bodyPr wrap="square" lIns="91440" tIns="45720" rIns="91440" bIns="45720">
            <a:spAutoFit/>
          </a:bodyPr>
          <a:lstStyle/>
          <a:p>
            <a:pPr algn="ctr"/>
            <a:r>
              <a:rPr lang="ru-RU" sz="4000" b="1" cap="all" spc="0"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АРТИКУЛЯТОРЫ </a:t>
            </a:r>
            <a:r>
              <a:rPr lang="ru-RU" sz="4000" b="1" cap="all" spc="0" dirty="0" err="1"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РЕЧи</a:t>
            </a:r>
            <a:r>
              <a:rPr lang="ru-RU" sz="40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a:t>
            </a:r>
            <a:endParaRPr lang="ru-RU" sz="4000" b="1" cap="all" spc="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8" name="Содержимое 7" descr="hello_html_48ee15ca.jpg"/>
          <p:cNvPicPr>
            <a:picLocks noGrp="1" noChangeAspect="1"/>
          </p:cNvPicPr>
          <p:nvPr>
            <p:ph idx="1"/>
          </p:nvPr>
        </p:nvPicPr>
        <p:blipFill>
          <a:blip r:embed="rId2" cstate="print"/>
          <a:stretch>
            <a:fillRect/>
          </a:stretch>
        </p:blipFill>
        <p:spPr>
          <a:xfrm>
            <a:off x="0" y="0"/>
            <a:ext cx="9143999" cy="6858000"/>
          </a:xfrm>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3442394"/>
          </a:xfrm>
        </p:spPr>
        <p:txBody>
          <a:bodyPr>
            <a:normAutofit/>
          </a:bodyPr>
          <a:lstStyle/>
          <a:p>
            <a:r>
              <a:rPr lang="ru-RU" b="1" dirty="0" smtClean="0">
                <a:solidFill>
                  <a:srgbClr val="0070C0"/>
                </a:solidFill>
                <a:latin typeface="Times New Roman" pitchFamily="18" charset="0"/>
                <a:cs typeface="Times New Roman" pitchFamily="18" charset="0"/>
              </a:rPr>
              <a:t>ДИАГНОСТИКА И ОБСЛЕДОВАНИЕ</a:t>
            </a:r>
            <a:endParaRPr lang="ru-RU" b="1" dirty="0">
              <a:solidFill>
                <a:srgbClr val="0070C0"/>
              </a:solidFill>
              <a:latin typeface="Times New Roman" pitchFamily="18" charset="0"/>
              <a:cs typeface="Times New Roman" pitchFamily="18" charset="0"/>
            </a:endParaRPr>
          </a:p>
        </p:txBody>
      </p:sp>
      <p:pic>
        <p:nvPicPr>
          <p:cNvPr id="4" name="Содержимое 3" descr="Chto_delat_roditelyam__esli_ih_rebenok_materitsya__1.jpg"/>
          <p:cNvPicPr>
            <a:picLocks noGrp="1" noChangeAspect="1"/>
          </p:cNvPicPr>
          <p:nvPr>
            <p:ph idx="1"/>
          </p:nvPr>
        </p:nvPicPr>
        <p:blipFill>
          <a:blip r:embed="rId3" cstate="print"/>
          <a:stretch>
            <a:fillRect/>
          </a:stretch>
        </p:blipFill>
        <p:spPr>
          <a:xfrm>
            <a:off x="2699792" y="3212976"/>
            <a:ext cx="4510596" cy="3007064"/>
          </a:xfrm>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850106"/>
          </a:xfrm>
        </p:spPr>
        <p:txBody>
          <a:bodyPr/>
          <a:lstStyle/>
          <a:p>
            <a:r>
              <a:rPr lang="ru-RU" b="1" dirty="0" smtClean="0">
                <a:solidFill>
                  <a:srgbClr val="7030A0"/>
                </a:solidFill>
              </a:rPr>
              <a:t>Упражнение №1</a:t>
            </a:r>
            <a:endParaRPr lang="ru-RU" dirty="0">
              <a:solidFill>
                <a:srgbClr val="7030A0"/>
              </a:solidFill>
            </a:endParaRPr>
          </a:p>
        </p:txBody>
      </p:sp>
      <p:graphicFrame>
        <p:nvGraphicFramePr>
          <p:cNvPr id="4" name="Содержимое 3"/>
          <p:cNvGraphicFramePr>
            <a:graphicFrameLocks noGrp="1"/>
          </p:cNvGraphicFramePr>
          <p:nvPr>
            <p:ph idx="1"/>
          </p:nvPr>
        </p:nvGraphicFramePr>
        <p:xfrm>
          <a:off x="0" y="980728"/>
          <a:ext cx="9036496" cy="587727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cxnSp>
        <p:nvCxnSpPr>
          <p:cNvPr id="7" name="Прямая со стрелкой 6"/>
          <p:cNvCxnSpPr/>
          <p:nvPr/>
        </p:nvCxnSpPr>
        <p:spPr>
          <a:xfrm flipH="1">
            <a:off x="2051720" y="2348880"/>
            <a:ext cx="1512168" cy="576064"/>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9" name="Прямая со стрелкой 8"/>
          <p:cNvCxnSpPr/>
          <p:nvPr/>
        </p:nvCxnSpPr>
        <p:spPr>
          <a:xfrm flipH="1">
            <a:off x="2267744" y="2996952"/>
            <a:ext cx="1368152" cy="108012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1" name="Прямая со стрелкой 10"/>
          <p:cNvCxnSpPr/>
          <p:nvPr/>
        </p:nvCxnSpPr>
        <p:spPr>
          <a:xfrm>
            <a:off x="4644008" y="3573016"/>
            <a:ext cx="0" cy="72008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3" name="Прямая со стрелкой 12"/>
          <p:cNvCxnSpPr/>
          <p:nvPr/>
        </p:nvCxnSpPr>
        <p:spPr>
          <a:xfrm>
            <a:off x="5868144" y="2996952"/>
            <a:ext cx="1008112" cy="108012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5" name="Прямая со стрелкой 14"/>
          <p:cNvCxnSpPr/>
          <p:nvPr/>
        </p:nvCxnSpPr>
        <p:spPr>
          <a:xfrm>
            <a:off x="5940152" y="2204864"/>
            <a:ext cx="1152128" cy="504056"/>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0"/>
            <a:ext cx="8229600" cy="1417638"/>
          </a:xfrm>
        </p:spPr>
        <p:txBody>
          <a:bodyPr>
            <a:normAutofit fontScale="90000"/>
          </a:bodyPr>
          <a:lstStyle/>
          <a:p>
            <a:r>
              <a:rPr lang="ru-RU" b="1" dirty="0" smtClean="0">
                <a:solidFill>
                  <a:srgbClr val="0070C0"/>
                </a:solidFill>
              </a:rPr>
              <a:t>Упражнение №2</a:t>
            </a:r>
            <a:br>
              <a:rPr lang="ru-RU" b="1" dirty="0" smtClean="0">
                <a:solidFill>
                  <a:srgbClr val="0070C0"/>
                </a:solidFill>
              </a:rPr>
            </a:br>
            <a:r>
              <a:rPr lang="ru-RU" b="1" dirty="0" smtClean="0">
                <a:solidFill>
                  <a:srgbClr val="0070C0"/>
                </a:solidFill>
              </a:rPr>
              <a:t>«ПРОИЗНЕСИ ЧИСТОГОВОРКУ»</a:t>
            </a:r>
            <a:endParaRPr lang="ru-RU" dirty="0">
              <a:solidFill>
                <a:srgbClr val="0070C0"/>
              </a:solidFill>
            </a:endParaRPr>
          </a:p>
        </p:txBody>
      </p:sp>
      <p:sp>
        <p:nvSpPr>
          <p:cNvPr id="7" name="Полилиния 6"/>
          <p:cNvSpPr/>
          <p:nvPr/>
        </p:nvSpPr>
        <p:spPr>
          <a:xfrm>
            <a:off x="179512" y="1817764"/>
            <a:ext cx="1577992" cy="2270940"/>
          </a:xfrm>
          <a:custGeom>
            <a:avLst/>
            <a:gdLst>
              <a:gd name="connsiteX0" fmla="*/ 0 w 1631202"/>
              <a:gd name="connsiteY0" fmla="*/ 0 h 1276623"/>
              <a:gd name="connsiteX1" fmla="*/ 992891 w 1631202"/>
              <a:gd name="connsiteY1" fmla="*/ 0 h 1276623"/>
              <a:gd name="connsiteX2" fmla="*/ 1631202 w 1631202"/>
              <a:gd name="connsiteY2" fmla="*/ 638312 h 1276623"/>
              <a:gd name="connsiteX3" fmla="*/ 992891 w 1631202"/>
              <a:gd name="connsiteY3" fmla="*/ 1276623 h 1276623"/>
              <a:gd name="connsiteX4" fmla="*/ 0 w 1631202"/>
              <a:gd name="connsiteY4" fmla="*/ 1276623 h 1276623"/>
              <a:gd name="connsiteX5" fmla="*/ 638312 w 1631202"/>
              <a:gd name="connsiteY5" fmla="*/ 638312 h 1276623"/>
              <a:gd name="connsiteX6" fmla="*/ 0 w 1631202"/>
              <a:gd name="connsiteY6" fmla="*/ 0 h 12766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631202" h="1276623">
                <a:moveTo>
                  <a:pt x="1631201" y="0"/>
                </a:moveTo>
                <a:lnTo>
                  <a:pt x="1631201" y="777063"/>
                </a:lnTo>
                <a:lnTo>
                  <a:pt x="815600" y="1276623"/>
                </a:lnTo>
                <a:lnTo>
                  <a:pt x="1" y="777063"/>
                </a:lnTo>
                <a:lnTo>
                  <a:pt x="1" y="0"/>
                </a:lnTo>
                <a:lnTo>
                  <a:pt x="815600" y="499560"/>
                </a:lnTo>
                <a:lnTo>
                  <a:pt x="1631201" y="0"/>
                </a:lnTo>
                <a:close/>
              </a:path>
            </a:pathLst>
          </a:custGeom>
        </p:spPr>
        <p:style>
          <a:lnRef idx="1">
            <a:schemeClr val="accent3">
              <a:hueOff val="0"/>
              <a:satOff val="0"/>
              <a:lumOff val="0"/>
              <a:alphaOff val="0"/>
            </a:schemeClr>
          </a:lnRef>
          <a:fillRef idx="3">
            <a:schemeClr val="accent3">
              <a:hueOff val="0"/>
              <a:satOff val="0"/>
              <a:lumOff val="0"/>
              <a:alphaOff val="0"/>
            </a:schemeClr>
          </a:fillRef>
          <a:effectRef idx="3">
            <a:schemeClr val="accent3">
              <a:hueOff val="0"/>
              <a:satOff val="0"/>
              <a:lumOff val="0"/>
              <a:alphaOff val="0"/>
            </a:schemeClr>
          </a:effectRef>
          <a:fontRef idx="minor">
            <a:schemeClr val="lt1"/>
          </a:fontRef>
        </p:style>
        <p:txBody>
          <a:bodyPr spcFirstLastPara="0" vert="horz" wrap="square" lIns="14606" tIns="652918" rIns="14605" bIns="652916" numCol="1" spcCol="1270" anchor="ctr" anchorCtr="0">
            <a:noAutofit/>
          </a:bodyPr>
          <a:lstStyle/>
          <a:p>
            <a:pPr lvl="0" algn="just" defTabSz="1022350">
              <a:lnSpc>
                <a:spcPct val="90000"/>
              </a:lnSpc>
              <a:spcBef>
                <a:spcPct val="0"/>
              </a:spcBef>
              <a:spcAft>
                <a:spcPct val="35000"/>
              </a:spcAft>
            </a:pPr>
            <a:endParaRPr lang="ru-RU" sz="2300" kern="1200" dirty="0"/>
          </a:p>
        </p:txBody>
      </p:sp>
      <p:sp>
        <p:nvSpPr>
          <p:cNvPr id="8" name="Полилиния 7"/>
          <p:cNvSpPr/>
          <p:nvPr/>
        </p:nvSpPr>
        <p:spPr>
          <a:xfrm>
            <a:off x="1979713" y="1772816"/>
            <a:ext cx="6965998" cy="1302895"/>
          </a:xfrm>
          <a:custGeom>
            <a:avLst/>
            <a:gdLst>
              <a:gd name="connsiteX0" fmla="*/ 155980 w 935862"/>
              <a:gd name="connsiteY0" fmla="*/ 0 h 5535882"/>
              <a:gd name="connsiteX1" fmla="*/ 779882 w 935862"/>
              <a:gd name="connsiteY1" fmla="*/ 0 h 5535882"/>
              <a:gd name="connsiteX2" fmla="*/ 890176 w 935862"/>
              <a:gd name="connsiteY2" fmla="*/ 45686 h 5535882"/>
              <a:gd name="connsiteX3" fmla="*/ 935861 w 935862"/>
              <a:gd name="connsiteY3" fmla="*/ 155981 h 5535882"/>
              <a:gd name="connsiteX4" fmla="*/ 935862 w 935862"/>
              <a:gd name="connsiteY4" fmla="*/ 5535882 h 5535882"/>
              <a:gd name="connsiteX5" fmla="*/ 935862 w 935862"/>
              <a:gd name="connsiteY5" fmla="*/ 5535882 h 5535882"/>
              <a:gd name="connsiteX6" fmla="*/ 935862 w 935862"/>
              <a:gd name="connsiteY6" fmla="*/ 5535882 h 5535882"/>
              <a:gd name="connsiteX7" fmla="*/ 0 w 935862"/>
              <a:gd name="connsiteY7" fmla="*/ 5535882 h 5535882"/>
              <a:gd name="connsiteX8" fmla="*/ 0 w 935862"/>
              <a:gd name="connsiteY8" fmla="*/ 5535882 h 5535882"/>
              <a:gd name="connsiteX9" fmla="*/ 0 w 935862"/>
              <a:gd name="connsiteY9" fmla="*/ 5535882 h 5535882"/>
              <a:gd name="connsiteX10" fmla="*/ 0 w 935862"/>
              <a:gd name="connsiteY10" fmla="*/ 155980 h 5535882"/>
              <a:gd name="connsiteX11" fmla="*/ 45686 w 935862"/>
              <a:gd name="connsiteY11" fmla="*/ 45686 h 5535882"/>
              <a:gd name="connsiteX12" fmla="*/ 155981 w 935862"/>
              <a:gd name="connsiteY12" fmla="*/ 1 h 5535882"/>
              <a:gd name="connsiteX13" fmla="*/ 155980 w 935862"/>
              <a:gd name="connsiteY13" fmla="*/ 0 h 55358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935862" h="5535882">
                <a:moveTo>
                  <a:pt x="935862" y="922667"/>
                </a:moveTo>
                <a:lnTo>
                  <a:pt x="935862" y="4613215"/>
                </a:lnTo>
                <a:cubicBezTo>
                  <a:pt x="935862" y="4857918"/>
                  <a:pt x="933084" y="5092606"/>
                  <a:pt x="928139" y="5265634"/>
                </a:cubicBezTo>
                <a:cubicBezTo>
                  <a:pt x="923193" y="5438668"/>
                  <a:pt x="916486" y="5535873"/>
                  <a:pt x="909493" y="5535873"/>
                </a:cubicBezTo>
                <a:cubicBezTo>
                  <a:pt x="606329" y="5535873"/>
                  <a:pt x="303164" y="5535879"/>
                  <a:pt x="0" y="5535879"/>
                </a:cubicBezTo>
                <a:lnTo>
                  <a:pt x="0" y="5535879"/>
                </a:lnTo>
                <a:lnTo>
                  <a:pt x="0" y="5535879"/>
                </a:lnTo>
                <a:lnTo>
                  <a:pt x="0" y="3"/>
                </a:lnTo>
                <a:lnTo>
                  <a:pt x="0" y="3"/>
                </a:lnTo>
                <a:lnTo>
                  <a:pt x="0" y="3"/>
                </a:lnTo>
                <a:lnTo>
                  <a:pt x="909493" y="3"/>
                </a:lnTo>
                <a:cubicBezTo>
                  <a:pt x="916486" y="3"/>
                  <a:pt x="923194" y="97214"/>
                  <a:pt x="928139" y="270248"/>
                </a:cubicBezTo>
                <a:cubicBezTo>
                  <a:pt x="933084" y="443281"/>
                  <a:pt x="935862" y="677964"/>
                  <a:pt x="935862" y="922673"/>
                </a:cubicBezTo>
                <a:lnTo>
                  <a:pt x="935862" y="922667"/>
                </a:lnTo>
                <a:close/>
              </a:path>
            </a:pathLst>
          </a:custGeom>
          <a:ln w="28575">
            <a:solidFill>
              <a:srgbClr val="92D050"/>
            </a:solidFill>
          </a:ln>
        </p:spPr>
        <p:style>
          <a:lnRef idx="1">
            <a:schemeClr val="accent3">
              <a:hueOff val="0"/>
              <a:satOff val="0"/>
              <a:lumOff val="0"/>
              <a:alphaOff val="0"/>
            </a:schemeClr>
          </a:lnRef>
          <a:fillRef idx="1">
            <a:schemeClr val="lt1">
              <a:alpha val="90000"/>
              <a:hueOff val="0"/>
              <a:satOff val="0"/>
              <a:lumOff val="0"/>
              <a:alphaOff val="0"/>
            </a:schemeClr>
          </a:fillRef>
          <a:effectRef idx="2">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142241" tIns="58384" rIns="58384" bIns="58386" numCol="1" spcCol="1270" anchor="ctr" anchorCtr="0">
            <a:noAutofit/>
          </a:bodyPr>
          <a:lstStyle/>
          <a:p>
            <a:pPr marL="1600200" lvl="4" indent="-228600" algn="just" defTabSz="889000">
              <a:lnSpc>
                <a:spcPct val="150000"/>
              </a:lnSpc>
              <a:spcBef>
                <a:spcPct val="0"/>
              </a:spcBef>
              <a:spcAft>
                <a:spcPct val="15000"/>
              </a:spcAft>
              <a:buFont typeface="Arial" pitchFamily="34" charset="0"/>
              <a:buChar char="•"/>
            </a:pPr>
            <a:r>
              <a:rPr lang="ru-RU" sz="2000" b="1" kern="1200" dirty="0" smtClean="0">
                <a:latin typeface="Times New Roman" pitchFamily="18" charset="0"/>
                <a:cs typeface="Times New Roman" pitchFamily="18" charset="0"/>
              </a:rPr>
              <a:t>ДА-ДА-ДА - ИЗ ТРУБЫ БЕЖИТ ВОДА</a:t>
            </a:r>
          </a:p>
          <a:p>
            <a:pPr marL="1600200" lvl="4" indent="-228600" algn="just" defTabSz="889000">
              <a:lnSpc>
                <a:spcPct val="150000"/>
              </a:lnSpc>
              <a:spcBef>
                <a:spcPct val="0"/>
              </a:spcBef>
              <a:spcAft>
                <a:spcPct val="15000"/>
              </a:spcAft>
              <a:buFont typeface="Arial" pitchFamily="34" charset="0"/>
              <a:buChar char="•"/>
            </a:pPr>
            <a:r>
              <a:rPr lang="ru-RU" sz="2000" b="1" kern="1200" dirty="0" smtClean="0">
                <a:latin typeface="Times New Roman" pitchFamily="18" charset="0"/>
                <a:cs typeface="Times New Roman" pitchFamily="18" charset="0"/>
              </a:rPr>
              <a:t>ША-ША-ША – МАМА МОЕТ МАЛЫША</a:t>
            </a:r>
            <a:endParaRPr lang="ru-RU" sz="2000" b="1" kern="1200" dirty="0">
              <a:latin typeface="Times New Roman" pitchFamily="18" charset="0"/>
              <a:cs typeface="Times New Roman" pitchFamily="18" charset="0"/>
            </a:endParaRPr>
          </a:p>
        </p:txBody>
      </p:sp>
      <p:sp>
        <p:nvSpPr>
          <p:cNvPr id="9" name="Полилиния 8"/>
          <p:cNvSpPr/>
          <p:nvPr/>
        </p:nvSpPr>
        <p:spPr>
          <a:xfrm>
            <a:off x="179512" y="3058765"/>
            <a:ext cx="1562335" cy="2375419"/>
          </a:xfrm>
          <a:custGeom>
            <a:avLst/>
            <a:gdLst>
              <a:gd name="connsiteX0" fmla="*/ 0 w 1706249"/>
              <a:gd name="connsiteY0" fmla="*/ 0 h 1263956"/>
              <a:gd name="connsiteX1" fmla="*/ 1074271 w 1706249"/>
              <a:gd name="connsiteY1" fmla="*/ 0 h 1263956"/>
              <a:gd name="connsiteX2" fmla="*/ 1706249 w 1706249"/>
              <a:gd name="connsiteY2" fmla="*/ 631978 h 1263956"/>
              <a:gd name="connsiteX3" fmla="*/ 1074271 w 1706249"/>
              <a:gd name="connsiteY3" fmla="*/ 1263956 h 1263956"/>
              <a:gd name="connsiteX4" fmla="*/ 0 w 1706249"/>
              <a:gd name="connsiteY4" fmla="*/ 1263956 h 1263956"/>
              <a:gd name="connsiteX5" fmla="*/ 631978 w 1706249"/>
              <a:gd name="connsiteY5" fmla="*/ 631978 h 1263956"/>
              <a:gd name="connsiteX6" fmla="*/ 0 w 1706249"/>
              <a:gd name="connsiteY6" fmla="*/ 0 h 12639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706249" h="1263956">
                <a:moveTo>
                  <a:pt x="1706248" y="0"/>
                </a:moveTo>
                <a:lnTo>
                  <a:pt x="1706248" y="795799"/>
                </a:lnTo>
                <a:lnTo>
                  <a:pt x="853125" y="1263956"/>
                </a:lnTo>
                <a:lnTo>
                  <a:pt x="1" y="795799"/>
                </a:lnTo>
                <a:lnTo>
                  <a:pt x="1" y="0"/>
                </a:lnTo>
                <a:lnTo>
                  <a:pt x="853125" y="468157"/>
                </a:lnTo>
                <a:lnTo>
                  <a:pt x="1706248" y="0"/>
                </a:lnTo>
                <a:close/>
              </a:path>
            </a:pathLst>
          </a:custGeom>
        </p:spPr>
        <p:style>
          <a:lnRef idx="1">
            <a:schemeClr val="accent3">
              <a:hueOff val="5625132"/>
              <a:satOff val="-8440"/>
              <a:lumOff val="-1373"/>
              <a:alphaOff val="0"/>
            </a:schemeClr>
          </a:lnRef>
          <a:fillRef idx="3">
            <a:schemeClr val="accent3">
              <a:hueOff val="5625132"/>
              <a:satOff val="-8440"/>
              <a:lumOff val="-1373"/>
              <a:alphaOff val="0"/>
            </a:schemeClr>
          </a:fillRef>
          <a:effectRef idx="3">
            <a:schemeClr val="accent3">
              <a:hueOff val="5625132"/>
              <a:satOff val="-8440"/>
              <a:lumOff val="-1373"/>
              <a:alphaOff val="0"/>
            </a:schemeClr>
          </a:effectRef>
          <a:fontRef idx="minor">
            <a:schemeClr val="lt1"/>
          </a:fontRef>
        </p:style>
        <p:txBody>
          <a:bodyPr spcFirstLastPara="0" vert="horz" wrap="square" lIns="18416" tIns="650393" rIns="18415" bIns="650394" numCol="1" spcCol="1270" anchor="ctr" anchorCtr="0">
            <a:noAutofit/>
          </a:bodyPr>
          <a:lstStyle/>
          <a:p>
            <a:pPr lvl="0" algn="ctr" defTabSz="1289050">
              <a:lnSpc>
                <a:spcPct val="90000"/>
              </a:lnSpc>
              <a:spcBef>
                <a:spcPct val="0"/>
              </a:spcBef>
              <a:spcAft>
                <a:spcPct val="35000"/>
              </a:spcAft>
            </a:pPr>
            <a:endParaRPr lang="ru-RU" sz="2900" kern="1200" dirty="0"/>
          </a:p>
        </p:txBody>
      </p:sp>
      <p:sp>
        <p:nvSpPr>
          <p:cNvPr id="10" name="Полилиния 9"/>
          <p:cNvSpPr/>
          <p:nvPr/>
        </p:nvSpPr>
        <p:spPr>
          <a:xfrm>
            <a:off x="2123728" y="3212976"/>
            <a:ext cx="6842719" cy="1152129"/>
          </a:xfrm>
          <a:custGeom>
            <a:avLst/>
            <a:gdLst>
              <a:gd name="connsiteX0" fmla="*/ 165353 w 992098"/>
              <a:gd name="connsiteY0" fmla="*/ 0 h 5535882"/>
              <a:gd name="connsiteX1" fmla="*/ 826745 w 992098"/>
              <a:gd name="connsiteY1" fmla="*/ 0 h 5535882"/>
              <a:gd name="connsiteX2" fmla="*/ 943667 w 992098"/>
              <a:gd name="connsiteY2" fmla="*/ 48431 h 5535882"/>
              <a:gd name="connsiteX3" fmla="*/ 992098 w 992098"/>
              <a:gd name="connsiteY3" fmla="*/ 165353 h 5535882"/>
              <a:gd name="connsiteX4" fmla="*/ 992098 w 992098"/>
              <a:gd name="connsiteY4" fmla="*/ 5535882 h 5535882"/>
              <a:gd name="connsiteX5" fmla="*/ 992098 w 992098"/>
              <a:gd name="connsiteY5" fmla="*/ 5535882 h 5535882"/>
              <a:gd name="connsiteX6" fmla="*/ 992098 w 992098"/>
              <a:gd name="connsiteY6" fmla="*/ 5535882 h 5535882"/>
              <a:gd name="connsiteX7" fmla="*/ 0 w 992098"/>
              <a:gd name="connsiteY7" fmla="*/ 5535882 h 5535882"/>
              <a:gd name="connsiteX8" fmla="*/ 0 w 992098"/>
              <a:gd name="connsiteY8" fmla="*/ 5535882 h 5535882"/>
              <a:gd name="connsiteX9" fmla="*/ 0 w 992098"/>
              <a:gd name="connsiteY9" fmla="*/ 5535882 h 5535882"/>
              <a:gd name="connsiteX10" fmla="*/ 0 w 992098"/>
              <a:gd name="connsiteY10" fmla="*/ 165353 h 5535882"/>
              <a:gd name="connsiteX11" fmla="*/ 48431 w 992098"/>
              <a:gd name="connsiteY11" fmla="*/ 48431 h 5535882"/>
              <a:gd name="connsiteX12" fmla="*/ 165353 w 992098"/>
              <a:gd name="connsiteY12" fmla="*/ 0 h 55358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992098" h="5535882">
                <a:moveTo>
                  <a:pt x="992098" y="922667"/>
                </a:moveTo>
                <a:lnTo>
                  <a:pt x="992098" y="4613215"/>
                </a:lnTo>
                <a:cubicBezTo>
                  <a:pt x="992098" y="4857919"/>
                  <a:pt x="988976" y="5092606"/>
                  <a:pt x="983419" y="5265636"/>
                </a:cubicBezTo>
                <a:cubicBezTo>
                  <a:pt x="977861" y="5438671"/>
                  <a:pt x="970324" y="5535879"/>
                  <a:pt x="962465" y="5535879"/>
                </a:cubicBezTo>
                <a:lnTo>
                  <a:pt x="0" y="5535879"/>
                </a:lnTo>
                <a:lnTo>
                  <a:pt x="0" y="5535879"/>
                </a:lnTo>
                <a:lnTo>
                  <a:pt x="0" y="5535879"/>
                </a:lnTo>
                <a:lnTo>
                  <a:pt x="0" y="3"/>
                </a:lnTo>
                <a:lnTo>
                  <a:pt x="0" y="3"/>
                </a:lnTo>
                <a:lnTo>
                  <a:pt x="0" y="3"/>
                </a:lnTo>
                <a:lnTo>
                  <a:pt x="962465" y="3"/>
                </a:lnTo>
                <a:cubicBezTo>
                  <a:pt x="970324" y="3"/>
                  <a:pt x="977861" y="97211"/>
                  <a:pt x="983419" y="270246"/>
                </a:cubicBezTo>
                <a:cubicBezTo>
                  <a:pt x="988976" y="443281"/>
                  <a:pt x="992098" y="677963"/>
                  <a:pt x="992098" y="922667"/>
                </a:cubicBezTo>
                <a:close/>
              </a:path>
            </a:pathLst>
          </a:custGeom>
          <a:ln w="28575">
            <a:solidFill>
              <a:srgbClr val="00B050"/>
            </a:solidFill>
          </a:ln>
        </p:spPr>
        <p:style>
          <a:lnRef idx="1">
            <a:schemeClr val="accent3">
              <a:hueOff val="5625132"/>
              <a:satOff val="-8440"/>
              <a:lumOff val="-1373"/>
              <a:alphaOff val="0"/>
            </a:schemeClr>
          </a:lnRef>
          <a:fillRef idx="1">
            <a:schemeClr val="lt1">
              <a:alpha val="90000"/>
              <a:hueOff val="0"/>
              <a:satOff val="0"/>
              <a:lumOff val="0"/>
              <a:alphaOff val="0"/>
            </a:schemeClr>
          </a:fillRef>
          <a:effectRef idx="2">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128016" tIns="59860" rIns="59860" bIns="59860" numCol="1" spcCol="1270" anchor="ctr" anchorCtr="0">
            <a:noAutofit/>
          </a:bodyPr>
          <a:lstStyle/>
          <a:p>
            <a:pPr marL="171450" lvl="1" indent="-171450" algn="ctr" defTabSz="800100">
              <a:lnSpc>
                <a:spcPct val="150000"/>
              </a:lnSpc>
              <a:spcBef>
                <a:spcPct val="0"/>
              </a:spcBef>
              <a:spcAft>
                <a:spcPct val="15000"/>
              </a:spcAft>
              <a:buChar char="••"/>
            </a:pPr>
            <a:r>
              <a:rPr lang="ru-RU" sz="1800" b="1" kern="1200" dirty="0" smtClean="0">
                <a:latin typeface="Times New Roman" pitchFamily="18" charset="0"/>
                <a:cs typeface="Times New Roman" pitchFamily="18" charset="0"/>
              </a:rPr>
              <a:t>ЮТ-ЮТ-ЮТ – ОЧЕНЬ ЛЮБИМ МЫ УЮТ</a:t>
            </a:r>
            <a:endParaRPr lang="ru-RU" sz="1800" b="1" kern="1200" dirty="0">
              <a:latin typeface="Times New Roman" pitchFamily="18" charset="0"/>
              <a:cs typeface="Times New Roman" pitchFamily="18" charset="0"/>
            </a:endParaRPr>
          </a:p>
          <a:p>
            <a:pPr marL="171450" lvl="1" indent="-171450" algn="ctr" defTabSz="800100">
              <a:lnSpc>
                <a:spcPct val="150000"/>
              </a:lnSpc>
              <a:spcBef>
                <a:spcPct val="0"/>
              </a:spcBef>
              <a:spcAft>
                <a:spcPct val="15000"/>
              </a:spcAft>
              <a:buChar char="••"/>
            </a:pPr>
            <a:r>
              <a:rPr lang="ru-RU" sz="1800" b="1" kern="1200" dirty="0" smtClean="0">
                <a:latin typeface="Times New Roman" pitchFamily="18" charset="0"/>
                <a:cs typeface="Times New Roman" pitchFamily="18" charset="0"/>
              </a:rPr>
              <a:t>АШ-АШ-АШ – У ИРИНЫ КАРАНДАШ</a:t>
            </a:r>
            <a:endParaRPr lang="ru-RU" sz="1800" b="1" kern="1200" dirty="0">
              <a:latin typeface="Times New Roman" pitchFamily="18" charset="0"/>
              <a:cs typeface="Times New Roman" pitchFamily="18" charset="0"/>
            </a:endParaRPr>
          </a:p>
        </p:txBody>
      </p:sp>
      <p:sp>
        <p:nvSpPr>
          <p:cNvPr id="11" name="Полилиния 10"/>
          <p:cNvSpPr/>
          <p:nvPr/>
        </p:nvSpPr>
        <p:spPr>
          <a:xfrm>
            <a:off x="179512" y="4226338"/>
            <a:ext cx="1562334" cy="2209813"/>
          </a:xfrm>
          <a:custGeom>
            <a:avLst/>
            <a:gdLst>
              <a:gd name="connsiteX0" fmla="*/ 0 w 1587296"/>
              <a:gd name="connsiteY0" fmla="*/ 0 h 1263956"/>
              <a:gd name="connsiteX1" fmla="*/ 955318 w 1587296"/>
              <a:gd name="connsiteY1" fmla="*/ 0 h 1263956"/>
              <a:gd name="connsiteX2" fmla="*/ 1587296 w 1587296"/>
              <a:gd name="connsiteY2" fmla="*/ 631978 h 1263956"/>
              <a:gd name="connsiteX3" fmla="*/ 955318 w 1587296"/>
              <a:gd name="connsiteY3" fmla="*/ 1263956 h 1263956"/>
              <a:gd name="connsiteX4" fmla="*/ 0 w 1587296"/>
              <a:gd name="connsiteY4" fmla="*/ 1263956 h 1263956"/>
              <a:gd name="connsiteX5" fmla="*/ 631978 w 1587296"/>
              <a:gd name="connsiteY5" fmla="*/ 631978 h 1263956"/>
              <a:gd name="connsiteX6" fmla="*/ 0 w 1587296"/>
              <a:gd name="connsiteY6" fmla="*/ 0 h 12639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587296" h="1263956">
                <a:moveTo>
                  <a:pt x="1587296" y="0"/>
                </a:moveTo>
                <a:lnTo>
                  <a:pt x="1587296" y="760715"/>
                </a:lnTo>
                <a:lnTo>
                  <a:pt x="793648" y="1263956"/>
                </a:lnTo>
                <a:lnTo>
                  <a:pt x="0" y="760715"/>
                </a:lnTo>
                <a:lnTo>
                  <a:pt x="0" y="0"/>
                </a:lnTo>
                <a:lnTo>
                  <a:pt x="793648" y="503241"/>
                </a:lnTo>
                <a:lnTo>
                  <a:pt x="1587296" y="0"/>
                </a:lnTo>
                <a:close/>
              </a:path>
            </a:pathLst>
          </a:custGeom>
        </p:spPr>
        <p:style>
          <a:lnRef idx="1">
            <a:schemeClr val="accent3">
              <a:hueOff val="11250264"/>
              <a:satOff val="-16880"/>
              <a:lumOff val="-2745"/>
              <a:alphaOff val="0"/>
            </a:schemeClr>
          </a:lnRef>
          <a:fillRef idx="3">
            <a:schemeClr val="accent3">
              <a:hueOff val="11250264"/>
              <a:satOff val="-16880"/>
              <a:lumOff val="-2745"/>
              <a:alphaOff val="0"/>
            </a:schemeClr>
          </a:fillRef>
          <a:effectRef idx="3">
            <a:schemeClr val="accent3">
              <a:hueOff val="11250264"/>
              <a:satOff val="-16880"/>
              <a:lumOff val="-2745"/>
              <a:alphaOff val="0"/>
            </a:schemeClr>
          </a:effectRef>
          <a:fontRef idx="minor">
            <a:schemeClr val="lt1"/>
          </a:fontRef>
        </p:style>
        <p:txBody>
          <a:bodyPr spcFirstLastPara="0" vert="horz" wrap="square" lIns="13335" tIns="645313" rIns="13335" bIns="645313" numCol="1" spcCol="1270" anchor="ctr" anchorCtr="0">
            <a:noAutofit/>
          </a:bodyPr>
          <a:lstStyle/>
          <a:p>
            <a:pPr lvl="0" algn="ctr" defTabSz="933450">
              <a:lnSpc>
                <a:spcPct val="90000"/>
              </a:lnSpc>
              <a:spcBef>
                <a:spcPct val="0"/>
              </a:spcBef>
              <a:spcAft>
                <a:spcPct val="35000"/>
              </a:spcAft>
            </a:pPr>
            <a:endParaRPr lang="ru-RU" sz="2100" kern="1200" dirty="0"/>
          </a:p>
        </p:txBody>
      </p:sp>
      <p:sp>
        <p:nvSpPr>
          <p:cNvPr id="12" name="Полилиния 11"/>
          <p:cNvSpPr/>
          <p:nvPr/>
        </p:nvSpPr>
        <p:spPr>
          <a:xfrm>
            <a:off x="2123520" y="4507646"/>
            <a:ext cx="6765670" cy="1384293"/>
          </a:xfrm>
          <a:custGeom>
            <a:avLst/>
            <a:gdLst>
              <a:gd name="connsiteX0" fmla="*/ 165725 w 994330"/>
              <a:gd name="connsiteY0" fmla="*/ 0 h 5473548"/>
              <a:gd name="connsiteX1" fmla="*/ 828605 w 994330"/>
              <a:gd name="connsiteY1" fmla="*/ 0 h 5473548"/>
              <a:gd name="connsiteX2" fmla="*/ 945790 w 994330"/>
              <a:gd name="connsiteY2" fmla="*/ 48540 h 5473548"/>
              <a:gd name="connsiteX3" fmla="*/ 994330 w 994330"/>
              <a:gd name="connsiteY3" fmla="*/ 165725 h 5473548"/>
              <a:gd name="connsiteX4" fmla="*/ 994330 w 994330"/>
              <a:gd name="connsiteY4" fmla="*/ 5473548 h 5473548"/>
              <a:gd name="connsiteX5" fmla="*/ 994330 w 994330"/>
              <a:gd name="connsiteY5" fmla="*/ 5473548 h 5473548"/>
              <a:gd name="connsiteX6" fmla="*/ 994330 w 994330"/>
              <a:gd name="connsiteY6" fmla="*/ 5473548 h 5473548"/>
              <a:gd name="connsiteX7" fmla="*/ 0 w 994330"/>
              <a:gd name="connsiteY7" fmla="*/ 5473548 h 5473548"/>
              <a:gd name="connsiteX8" fmla="*/ 0 w 994330"/>
              <a:gd name="connsiteY8" fmla="*/ 5473548 h 5473548"/>
              <a:gd name="connsiteX9" fmla="*/ 0 w 994330"/>
              <a:gd name="connsiteY9" fmla="*/ 5473548 h 5473548"/>
              <a:gd name="connsiteX10" fmla="*/ 0 w 994330"/>
              <a:gd name="connsiteY10" fmla="*/ 165725 h 5473548"/>
              <a:gd name="connsiteX11" fmla="*/ 48540 w 994330"/>
              <a:gd name="connsiteY11" fmla="*/ 48540 h 5473548"/>
              <a:gd name="connsiteX12" fmla="*/ 165725 w 994330"/>
              <a:gd name="connsiteY12" fmla="*/ 0 h 5473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994330" h="5473548">
                <a:moveTo>
                  <a:pt x="994330" y="912278"/>
                </a:moveTo>
                <a:lnTo>
                  <a:pt x="994330" y="4561270"/>
                </a:lnTo>
                <a:cubicBezTo>
                  <a:pt x="994330" y="4803220"/>
                  <a:pt x="991158" y="5035262"/>
                  <a:pt x="985512" y="5206344"/>
                </a:cubicBezTo>
                <a:cubicBezTo>
                  <a:pt x="979866" y="5377427"/>
                  <a:pt x="972209" y="5473545"/>
                  <a:pt x="964224" y="5473545"/>
                </a:cubicBezTo>
                <a:lnTo>
                  <a:pt x="0" y="5473545"/>
                </a:lnTo>
                <a:lnTo>
                  <a:pt x="0" y="5473545"/>
                </a:lnTo>
                <a:lnTo>
                  <a:pt x="0" y="5473545"/>
                </a:lnTo>
                <a:lnTo>
                  <a:pt x="0" y="3"/>
                </a:lnTo>
                <a:lnTo>
                  <a:pt x="0" y="3"/>
                </a:lnTo>
                <a:lnTo>
                  <a:pt x="0" y="3"/>
                </a:lnTo>
                <a:lnTo>
                  <a:pt x="964224" y="3"/>
                </a:lnTo>
                <a:cubicBezTo>
                  <a:pt x="972209" y="3"/>
                  <a:pt x="979866" y="96116"/>
                  <a:pt x="985512" y="267204"/>
                </a:cubicBezTo>
                <a:cubicBezTo>
                  <a:pt x="991158" y="438291"/>
                  <a:pt x="994330" y="670328"/>
                  <a:pt x="994330" y="912278"/>
                </a:cubicBezTo>
                <a:close/>
              </a:path>
            </a:pathLst>
          </a:custGeom>
          <a:ln w="28575">
            <a:solidFill>
              <a:srgbClr val="6600FF"/>
            </a:solidFill>
          </a:ln>
        </p:spPr>
        <p:style>
          <a:lnRef idx="1">
            <a:schemeClr val="accent3">
              <a:hueOff val="11250264"/>
              <a:satOff val="-16880"/>
              <a:lumOff val="-2745"/>
              <a:alphaOff val="0"/>
            </a:schemeClr>
          </a:lnRef>
          <a:fillRef idx="1">
            <a:schemeClr val="lt1">
              <a:alpha val="90000"/>
              <a:hueOff val="0"/>
              <a:satOff val="0"/>
              <a:lumOff val="0"/>
              <a:alphaOff val="0"/>
            </a:schemeClr>
          </a:fillRef>
          <a:effectRef idx="2">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128017" tIns="59968" rIns="59968" bIns="59970" numCol="1" spcCol="1270" anchor="ctr" anchorCtr="0">
            <a:noAutofit/>
          </a:bodyPr>
          <a:lstStyle/>
          <a:p>
            <a:pPr marL="171450" lvl="1" indent="-171450" algn="ctr" defTabSz="800100">
              <a:lnSpc>
                <a:spcPct val="150000"/>
              </a:lnSpc>
              <a:spcBef>
                <a:spcPct val="0"/>
              </a:spcBef>
              <a:spcAft>
                <a:spcPct val="15000"/>
              </a:spcAft>
              <a:buChar char="••"/>
            </a:pPr>
            <a:r>
              <a:rPr lang="ru-RU" sz="1800" b="1" kern="1200" dirty="0" smtClean="0">
                <a:latin typeface="Times New Roman" pitchFamily="18" charset="0"/>
                <a:cs typeface="Times New Roman" pitchFamily="18" charset="0"/>
              </a:rPr>
              <a:t>ЩА-ЩА-ЩА – МЫ НЕСЁМ ДОМОЙ ЛЕЩА</a:t>
            </a:r>
            <a:endParaRPr lang="ru-RU" sz="1800" b="1" kern="1200" dirty="0">
              <a:latin typeface="Times New Roman" pitchFamily="18" charset="0"/>
              <a:cs typeface="Times New Roman" pitchFamily="18" charset="0"/>
            </a:endParaRPr>
          </a:p>
          <a:p>
            <a:pPr marL="171450" lvl="1" indent="-171450" algn="ctr" defTabSz="800100">
              <a:lnSpc>
                <a:spcPct val="150000"/>
              </a:lnSpc>
              <a:spcBef>
                <a:spcPct val="0"/>
              </a:spcBef>
              <a:spcAft>
                <a:spcPct val="15000"/>
              </a:spcAft>
              <a:buChar char="••"/>
            </a:pPr>
            <a:r>
              <a:rPr lang="ru-RU" sz="1800" b="1" kern="1200" dirty="0" smtClean="0">
                <a:latin typeface="Times New Roman" pitchFamily="18" charset="0"/>
                <a:cs typeface="Times New Roman" pitchFamily="18" charset="0"/>
              </a:rPr>
              <a:t>СО-СО-СО – МЫ КАЧАЕМ КОЛЕСО</a:t>
            </a:r>
            <a:endParaRPr lang="ru-RU" sz="1800" b="1" kern="1200" dirty="0">
              <a:latin typeface="Times New Roman" pitchFamily="18" charset="0"/>
              <a:cs typeface="Times New Roman" pitchFamily="18" charset="0"/>
            </a:endParaRPr>
          </a:p>
        </p:txBody>
      </p:sp>
    </p:spTree>
  </p:cSld>
  <p:clrMapOvr>
    <a:masterClrMapping/>
  </p:clrMapOvr>
  <p:transition>
    <p:wipe/>
  </p:transition>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369</TotalTime>
  <Words>217</Words>
  <Application>Microsoft Office PowerPoint</Application>
  <PresentationFormat>Экран (4:3)</PresentationFormat>
  <Paragraphs>43</Paragraphs>
  <Slides>16</Slides>
  <Notes>2</Notes>
  <HiddenSlides>0</HiddenSlides>
  <MMClips>1</MMClips>
  <ScaleCrop>false</ScaleCrop>
  <HeadingPairs>
    <vt:vector size="4" baseType="variant">
      <vt:variant>
        <vt:lpstr>Тема</vt:lpstr>
      </vt:variant>
      <vt:variant>
        <vt:i4>1</vt:i4>
      </vt:variant>
      <vt:variant>
        <vt:lpstr>Заголовки слайдов</vt:lpstr>
      </vt:variant>
      <vt:variant>
        <vt:i4>16</vt:i4>
      </vt:variant>
    </vt:vector>
  </HeadingPairs>
  <TitlesOfParts>
    <vt:vector size="17" baseType="lpstr">
      <vt:lpstr>Тема Office</vt:lpstr>
      <vt:lpstr> МАСТЕР – КЛАСС   На тему: «Говори правильно» </vt:lpstr>
      <vt:lpstr>Слайд 2</vt:lpstr>
      <vt:lpstr>Слайд 3</vt:lpstr>
      <vt:lpstr>Знаете ли вы, что такое ДИКЦИЯ?</vt:lpstr>
      <vt:lpstr>Слайд 5</vt:lpstr>
      <vt:lpstr>Слайд 6</vt:lpstr>
      <vt:lpstr>ДИАГНОСТИКА И ОБСЛЕДОВАНИЕ</vt:lpstr>
      <vt:lpstr>Упражнение №1</vt:lpstr>
      <vt:lpstr>Упражнение №2 «ПРОИЗНЕСИ ЧИСТОГОВОРКУ»</vt:lpstr>
      <vt:lpstr>Упражнение №2 «ПРОИЗНЕСИ ЧИСТОГОВОРКУ»</vt:lpstr>
      <vt:lpstr>Упражнение №3</vt:lpstr>
      <vt:lpstr>УПРАЖНЕНИЕ № 4  «ЛОГОРИТМИКА»</vt:lpstr>
      <vt:lpstr>УПРАЖНЕНИЕ № 5  «ПРОВЕРКА РЕЗУЛЬТАТОВ»</vt:lpstr>
      <vt:lpstr>Слайд 14</vt:lpstr>
      <vt:lpstr>Слайд 15</vt:lpstr>
      <vt:lpstr>Слайд 16</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МАСТЕР – КЛАСС   На тему: «Говори правильно» </dc:title>
  <dc:creator>kolsha</dc:creator>
  <cp:lastModifiedBy>kolsha</cp:lastModifiedBy>
  <cp:revision>44</cp:revision>
  <dcterms:created xsi:type="dcterms:W3CDTF">2020-03-04T17:25:59Z</dcterms:created>
  <dcterms:modified xsi:type="dcterms:W3CDTF">2020-03-05T23:04:26Z</dcterms:modified>
</cp:coreProperties>
</file>